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sldIdLst>
    <p:sldId id="261" r:id="rId5"/>
    <p:sldId id="310" r:id="rId6"/>
    <p:sldId id="312" r:id="rId7"/>
    <p:sldId id="319" r:id="rId8"/>
    <p:sldId id="320" r:id="rId9"/>
    <p:sldId id="292" r:id="rId10"/>
    <p:sldId id="318" r:id="rId11"/>
    <p:sldId id="323" r:id="rId12"/>
    <p:sldId id="325" r:id="rId13"/>
    <p:sldId id="324" r:id="rId14"/>
    <p:sldId id="316" r:id="rId15"/>
    <p:sldId id="317" r:id="rId16"/>
    <p:sldId id="263" r:id="rId17"/>
    <p:sldId id="327" r:id="rId18"/>
    <p:sldId id="326" r:id="rId19"/>
    <p:sldId id="321" r:id="rId20"/>
    <p:sldId id="302" r:id="rId21"/>
    <p:sldId id="303" r:id="rId22"/>
    <p:sldId id="305" r:id="rId23"/>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958"/>
    <a:srgbClr val="E4E5E3"/>
    <a:srgbClr val="FFD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D3B42-8F9D-F606-B68E-7B71E72F590D}" v="101" dt="2023-05-23T10:06:07.702"/>
    <p1510:client id="{5A60C001-41AF-C834-E30E-6EE03A0AB3AF}" v="156" dt="2023-05-23T05:13:48.930"/>
    <p1510:client id="{5DCF4006-1E69-2F01-E11E-D4E302895104}" v="419" dt="2023-06-24T15:18:12.227"/>
    <p1510:client id="{A1331EF7-EFF2-404E-8006-CDC78874C44D}" v="932" dt="2023-05-22T14:44:47.874"/>
    <p1510:client id="{EED4887B-5264-325B-60A3-95565D376924}" v="722" dt="2023-06-27T15:22:44.438"/>
    <p1510:client id="{EF0A9191-AA56-B821-95F8-4F7A435F77AE}" v="437" dt="2023-06-28T15:50:02.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0" autoAdjust="0"/>
    <p:restoredTop sz="61361"/>
  </p:normalViewPr>
  <p:slideViewPr>
    <p:cSldViewPr snapToObjects="1" showGuides="1">
      <p:cViewPr varScale="1">
        <p:scale>
          <a:sx n="76" d="100"/>
          <a:sy n="76" d="100"/>
        </p:scale>
        <p:origin x="2480"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oto IKEA Latin Regular" panose="020B050204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oto IKEA Latin Regular" panose="020B0502040504020204" pitchFamily="34" charset="0"/>
              </a:defRPr>
            </a:lvl1pPr>
          </a:lstStyle>
          <a:p>
            <a:fld id="{CFDDF2E6-2633-1940-BF50-5FCAE8706BAD}" type="datetimeFigureOut">
              <a:rPr lang="en-US" smtClean="0"/>
              <a:pPr/>
              <a:t>6/28/23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oto IKEA Latin Regular" panose="020B050204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oto IKEA Latin Regular" panose="020B0502040504020204" pitchFamily="34" charset="0"/>
              </a:defRPr>
            </a:lvl1pPr>
          </a:lstStyle>
          <a:p>
            <a:fld id="{B7FC4F5B-6136-F348-BEAF-A8E0CC8F44AA}" type="slidenum">
              <a:rPr lang="en-US" smtClean="0"/>
              <a:pPr/>
              <a:t>‹#›</a:t>
            </a:fld>
            <a:endParaRPr lang="en-US" dirty="0"/>
          </a:p>
        </p:txBody>
      </p:sp>
    </p:spTree>
    <p:extLst>
      <p:ext uri="{BB962C8B-B14F-4D97-AF65-F5344CB8AC3E}">
        <p14:creationId xmlns:p14="http://schemas.microsoft.com/office/powerpoint/2010/main" val="3348680886"/>
      </p:ext>
    </p:extLst>
  </p:cSld>
  <p:clrMap bg1="lt1" tx1="dk1" bg2="lt2" tx2="dk2" accent1="accent1" accent2="accent2" accent3="accent3" accent4="accent4" accent5="accent5" accent6="accent6" hlink="hlink" folHlink="folHlink"/>
  <p:notesStyle>
    <a:lvl1pPr marL="0" algn="l" defTabSz="914377" rtl="0" eaLnBrk="1" latinLnBrk="0" hangingPunct="1">
      <a:defRPr sz="1200" b="0" i="0" kern="1200">
        <a:solidFill>
          <a:schemeClr val="tx1"/>
        </a:solidFill>
        <a:latin typeface="Noto IKEA Latin Regular" panose="020B0502040504020204" pitchFamily="34" charset="0"/>
        <a:ea typeface="+mn-ea"/>
        <a:cs typeface="+mn-cs"/>
      </a:defRPr>
    </a:lvl1pPr>
    <a:lvl2pPr marL="457189" algn="l" defTabSz="914377" rtl="0" eaLnBrk="1" latinLnBrk="0" hangingPunct="1">
      <a:defRPr sz="1200" b="0" i="0" kern="1200">
        <a:solidFill>
          <a:schemeClr val="tx1"/>
        </a:solidFill>
        <a:latin typeface="Noto IKEA Latin Regular" panose="020B0502040504020204" pitchFamily="34" charset="0"/>
        <a:ea typeface="+mn-ea"/>
        <a:cs typeface="+mn-cs"/>
      </a:defRPr>
    </a:lvl2pPr>
    <a:lvl3pPr marL="914377" algn="l" defTabSz="914377" rtl="0" eaLnBrk="1" latinLnBrk="0" hangingPunct="1">
      <a:defRPr sz="1200" b="0" i="0" kern="1200">
        <a:solidFill>
          <a:schemeClr val="tx1"/>
        </a:solidFill>
        <a:latin typeface="Noto IKEA Latin Regular" panose="020B0502040504020204" pitchFamily="34" charset="0"/>
        <a:ea typeface="+mn-ea"/>
        <a:cs typeface="+mn-cs"/>
      </a:defRPr>
    </a:lvl3pPr>
    <a:lvl4pPr marL="1371566" algn="l" defTabSz="914377" rtl="0" eaLnBrk="1" latinLnBrk="0" hangingPunct="1">
      <a:defRPr sz="1200" b="0" i="0" kern="1200">
        <a:solidFill>
          <a:schemeClr val="tx1"/>
        </a:solidFill>
        <a:latin typeface="Noto IKEA Latin Regular" panose="020B0502040504020204" pitchFamily="34" charset="0"/>
        <a:ea typeface="+mn-ea"/>
        <a:cs typeface="+mn-cs"/>
      </a:defRPr>
    </a:lvl4pPr>
    <a:lvl5pPr marL="1828754" algn="l" defTabSz="914377" rtl="0" eaLnBrk="1" latinLnBrk="0" hangingPunct="1">
      <a:defRPr sz="1200" b="0" i="0" kern="1200">
        <a:solidFill>
          <a:schemeClr val="tx1"/>
        </a:solidFill>
        <a:latin typeface="Noto IKEA Latin Regular" panose="020B0502040504020204" pitchFamily="34"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ithub.com/open-telemetry/opentelemetry-specification/tree/main/specification/trace/semantic_conventions"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github.com/open-telemetry/opentelemetry-specification/blob/main/specification/logs/data-model.md" TargetMode="External"/><Relationship Id="rId4" Type="http://schemas.openxmlformats.org/officeDocument/2006/relationships/hyperlink" Target="https://github.com/open-telemetry/opentelemetry-specification/blob/main/specification/metrics/data-model.md"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Who am I? I am Timothy Mahoney, senior systems engineer in the Observability pipeline team.</a:t>
            </a:r>
          </a:p>
          <a:p>
            <a:r>
              <a:rPr lang="en-US" dirty="0">
                <a:latin typeface="Calibri"/>
                <a:ea typeface="Calibri"/>
                <a:cs typeface="Calibri"/>
              </a:rPr>
              <a:t>My team is part of Operational Intelligence at IKEA Retail</a:t>
            </a:r>
          </a:p>
          <a:p>
            <a:r>
              <a:rPr lang="en-US" dirty="0">
                <a:latin typeface="Calibri"/>
                <a:ea typeface="Calibri"/>
                <a:cs typeface="Calibri"/>
              </a:rPr>
              <a:t>I have been at IKEA for 2 years. I started out as a sysadmin in the 90s, spent most of the 2000s and 2010s working in satellite communication before moving on to log analytics and Splunk.</a:t>
            </a:r>
          </a:p>
          <a:p>
            <a:r>
              <a:rPr lang="en-US" dirty="0">
                <a:latin typeface="Calibri"/>
                <a:ea typeface="Calibri"/>
                <a:cs typeface="Calibri"/>
              </a:rPr>
              <a:t>I am originally from Michigan but have been living in Sweden for the past 22 years. My wife and son and our dog are here in America visiting family this summer.</a:t>
            </a:r>
          </a:p>
        </p:txBody>
      </p:sp>
      <p:sp>
        <p:nvSpPr>
          <p:cNvPr id="4" name="Slide Number Placeholder 3"/>
          <p:cNvSpPr>
            <a:spLocks noGrp="1"/>
          </p:cNvSpPr>
          <p:nvPr>
            <p:ph type="sldNum" sz="quarter" idx="5"/>
          </p:nvPr>
        </p:nvSpPr>
        <p:spPr/>
        <p:txBody>
          <a:bodyPr/>
          <a:lstStyle/>
          <a:p>
            <a:fld id="{B7FC4F5B-6136-F348-BEAF-A8E0CC8F44AA}" type="slidenum">
              <a:rPr lang="en-US" smtClean="0"/>
              <a:pPr/>
              <a:t>2</a:t>
            </a:fld>
            <a:endParaRPr lang="en-US" dirty="0"/>
          </a:p>
        </p:txBody>
      </p:sp>
    </p:spTree>
    <p:extLst>
      <p:ext uri="{BB962C8B-B14F-4D97-AF65-F5344CB8AC3E}">
        <p14:creationId xmlns:p14="http://schemas.microsoft.com/office/powerpoint/2010/main" val="3680376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oto IKEA Latin Regular"/>
              </a:rPr>
              <a:t>Framework gives a paved path for engineers to ensure observability data generated in their systems can be transmitted and consumed anywhere. </a:t>
            </a:r>
          </a:p>
          <a:p>
            <a:r>
              <a:rPr lang="en-US" dirty="0">
                <a:latin typeface="Noto IKEA Latin Regular"/>
              </a:rPr>
              <a:t>It is the role of the framework to provide a straightforward means to accomplish this and to ensure the data produced by the systems is consistent and </a:t>
            </a:r>
            <a:r>
              <a:rPr lang="en-US" dirty="0" err="1">
                <a:latin typeface="Noto IKEA Latin Regular"/>
              </a:rPr>
              <a:t>correlatable</a:t>
            </a:r>
            <a:r>
              <a:rPr lang="en-US" dirty="0">
                <a:latin typeface="Noto IKEA Latin Regular"/>
              </a:rPr>
              <a:t>.</a:t>
            </a:r>
          </a:p>
          <a:p>
            <a:endParaRPr lang="en-US" dirty="0">
              <a:latin typeface="Noto IKEA Latin Regular"/>
            </a:endParaRPr>
          </a:p>
          <a:p>
            <a:r>
              <a:rPr lang="en-US" dirty="0">
                <a:latin typeface="Noto IKEA Latin Regular"/>
              </a:rPr>
              <a:t>Structure you build software on</a:t>
            </a:r>
            <a:endParaRPr lang="en-US" dirty="0"/>
          </a:p>
          <a:p>
            <a:r>
              <a:rPr lang="en-US" dirty="0">
                <a:latin typeface="Noto IKEA Latin Regular"/>
              </a:rPr>
              <a:t>Data model = data entities, their attributes and relationships</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7FC4F5B-6136-F348-BEAF-A8E0CC8F44AA}" type="slidenum">
              <a:rPr lang="en-US" smtClean="0"/>
              <a:pPr/>
              <a:t>11</a:t>
            </a:fld>
            <a:endParaRPr lang="en-US" dirty="0"/>
          </a:p>
        </p:txBody>
      </p:sp>
    </p:spTree>
    <p:extLst>
      <p:ext uri="{BB962C8B-B14F-4D97-AF65-F5344CB8AC3E}">
        <p14:creationId xmlns:p14="http://schemas.microsoft.com/office/powerpoint/2010/main" val="522740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a:p>
            <a:r>
              <a:rPr lang="en-US" dirty="0">
                <a:latin typeface="Calibri"/>
                <a:ea typeface="Calibri"/>
                <a:cs typeface="Calibri"/>
              </a:rPr>
              <a:t>Much of the work to create an observability framework is already done for you when you adopt </a:t>
            </a:r>
            <a:r>
              <a:rPr lang="en-US" dirty="0" err="1">
                <a:latin typeface="Calibri"/>
                <a:ea typeface="Calibri"/>
                <a:cs typeface="Calibri"/>
              </a:rPr>
              <a:t>OpenTelemetry</a:t>
            </a:r>
            <a:r>
              <a:rPr lang="en-US" dirty="0">
                <a:latin typeface="Calibri"/>
                <a:ea typeface="Calibri"/>
                <a:cs typeface="Calibri"/>
              </a:rPr>
              <a:t>. The </a:t>
            </a:r>
            <a:r>
              <a:rPr lang="en-US" dirty="0" err="1">
                <a:latin typeface="Calibri"/>
                <a:ea typeface="Calibri"/>
                <a:cs typeface="Calibri"/>
              </a:rPr>
              <a:t>OpenTelemetry</a:t>
            </a:r>
            <a:r>
              <a:rPr lang="en-US" dirty="0">
                <a:latin typeface="Calibri"/>
                <a:ea typeface="Calibri"/>
                <a:cs typeface="Calibri"/>
              </a:rPr>
              <a:t> specification and the data model are well documented. For us, </a:t>
            </a:r>
            <a:r>
              <a:rPr lang="en-US" dirty="0" err="1">
                <a:latin typeface="Calibri"/>
                <a:ea typeface="Calibri"/>
                <a:cs typeface="Calibri"/>
              </a:rPr>
              <a:t>OTel</a:t>
            </a:r>
            <a:r>
              <a:rPr lang="en-US" dirty="0">
                <a:latin typeface="Calibri"/>
                <a:ea typeface="Calibri"/>
                <a:cs typeface="Calibri"/>
              </a:rPr>
              <a:t> gives us the chance to be constructively lazy. To build on an </a:t>
            </a:r>
            <a:r>
              <a:rPr lang="en-US" dirty="0" err="1">
                <a:latin typeface="Calibri"/>
                <a:ea typeface="Calibri"/>
                <a:cs typeface="Calibri"/>
              </a:rPr>
              <a:t>exisiting</a:t>
            </a:r>
            <a:r>
              <a:rPr lang="en-US" dirty="0">
                <a:latin typeface="Calibri"/>
                <a:ea typeface="Calibri"/>
                <a:cs typeface="Calibri"/>
              </a:rPr>
              <a:t> specification with the freedom to choose the tooling that is appropriate for our purposes.</a:t>
            </a:r>
          </a:p>
          <a:p>
            <a:r>
              <a:rPr lang="en-US" dirty="0">
                <a:latin typeface="Calibri"/>
                <a:ea typeface="Calibri"/>
                <a:cs typeface="Calibri"/>
              </a:rPr>
              <a:t>Efforts done by the </a:t>
            </a:r>
            <a:r>
              <a:rPr lang="en-US" dirty="0" err="1">
                <a:latin typeface="Calibri"/>
                <a:ea typeface="Calibri"/>
                <a:cs typeface="Calibri"/>
              </a:rPr>
              <a:t>Otel</a:t>
            </a:r>
            <a:r>
              <a:rPr lang="en-US" dirty="0">
                <a:latin typeface="Calibri"/>
                <a:ea typeface="Calibri"/>
                <a:cs typeface="Calibri"/>
              </a:rPr>
              <a:t> contributors and maintains is tremendous. The specification and data model documentation is very rich and we should be very appreciative of all the work that went into creating them.</a:t>
            </a:r>
          </a:p>
          <a:p>
            <a:r>
              <a:rPr lang="en-US" dirty="0">
                <a:latin typeface="Calibri"/>
                <a:ea typeface="Calibri"/>
                <a:cs typeface="Calibri"/>
              </a:rPr>
              <a:t>I cant imagine a framework without </a:t>
            </a:r>
            <a:r>
              <a:rPr lang="en-US" dirty="0" err="1">
                <a:latin typeface="Calibri"/>
                <a:ea typeface="Calibri"/>
                <a:cs typeface="Calibri"/>
              </a:rPr>
              <a:t>Otel</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7FC4F5B-6136-F348-BEAF-A8E0CC8F44AA}" type="slidenum">
              <a:rPr lang="en-US" smtClean="0"/>
              <a:pPr/>
              <a:t>12</a:t>
            </a:fld>
            <a:endParaRPr lang="en-US" dirty="0"/>
          </a:p>
        </p:txBody>
      </p:sp>
    </p:spTree>
    <p:extLst>
      <p:ext uri="{BB962C8B-B14F-4D97-AF65-F5344CB8AC3E}">
        <p14:creationId xmlns:p14="http://schemas.microsoft.com/office/powerpoint/2010/main" val="312467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We at IKEA needed motivate teams to include attributes to their telemetry that provide value to the business. These attributes ensure we can ensure data ownership as well as allow observability data to be consumed between teams. We sell furniture. It is easy to lose perspective and instrument for a specific application, ignoring the consumers and the business the application is for.</a:t>
            </a:r>
          </a:p>
          <a:p>
            <a:endParaRPr lang="en-US" dirty="0">
              <a:latin typeface="Calibri"/>
              <a:ea typeface="Calibri"/>
              <a:cs typeface="Calibri"/>
            </a:endParaRPr>
          </a:p>
          <a:p>
            <a:r>
              <a:rPr lang="en-US" dirty="0">
                <a:latin typeface="Calibri"/>
                <a:ea typeface="Calibri"/>
                <a:cs typeface="Calibri"/>
              </a:rPr>
              <a:t>The challenge isn’t in adding the attributes to the telemetry data, it is insuring the tools are compatible. Attribute names get used.</a:t>
            </a:r>
          </a:p>
          <a:p>
            <a:r>
              <a:rPr lang="en-US" dirty="0">
                <a:latin typeface="Calibri"/>
                <a:ea typeface="Calibri"/>
                <a:cs typeface="Calibri"/>
              </a:rPr>
              <a:t>Camel case vs snake case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7FC4F5B-6136-F348-BEAF-A8E0CC8F44AA}" type="slidenum">
              <a:rPr lang="en-US" smtClean="0"/>
              <a:pPr/>
              <a:t>13</a:t>
            </a:fld>
            <a:endParaRPr lang="en-US" dirty="0"/>
          </a:p>
        </p:txBody>
      </p:sp>
    </p:spTree>
    <p:extLst>
      <p:ext uri="{BB962C8B-B14F-4D97-AF65-F5344CB8AC3E}">
        <p14:creationId xmlns:p14="http://schemas.microsoft.com/office/powerpoint/2010/main" val="2484905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oto IKEA Latin Regular"/>
              </a:rPr>
              <a:t>The Ingka Observability Model inherits the </a:t>
            </a:r>
            <a:r>
              <a:rPr lang="en-US" dirty="0" err="1">
                <a:latin typeface="Noto IKEA Latin Regular"/>
              </a:rPr>
              <a:t>OpenTelemetry</a:t>
            </a:r>
            <a:r>
              <a:rPr lang="en-US" dirty="0">
                <a:latin typeface="Noto IKEA Latin Regular"/>
              </a:rPr>
              <a:t> data model for the three observability signals: </a:t>
            </a:r>
            <a:r>
              <a:rPr lang="en-US" dirty="0">
                <a:latin typeface="Noto IKEA Latin Regular"/>
                <a:hlinkClick r:id="rId3"/>
              </a:rPr>
              <a:t>traces</a:t>
            </a:r>
            <a:r>
              <a:rPr lang="en-US" dirty="0">
                <a:latin typeface="Noto IKEA Latin Regular"/>
              </a:rPr>
              <a:t>, </a:t>
            </a:r>
            <a:r>
              <a:rPr lang="en-US" dirty="0">
                <a:latin typeface="Noto IKEA Latin Regular"/>
                <a:hlinkClick r:id="rId4"/>
              </a:rPr>
              <a:t>metrics</a:t>
            </a:r>
            <a:r>
              <a:rPr lang="en-US" dirty="0">
                <a:latin typeface="Noto IKEA Latin Regular"/>
              </a:rPr>
              <a:t>, and </a:t>
            </a:r>
            <a:r>
              <a:rPr lang="en-US" dirty="0">
                <a:latin typeface="Noto IKEA Latin Regular"/>
                <a:hlinkClick r:id="rId5"/>
              </a:rPr>
              <a:t>logs</a:t>
            </a:r>
            <a:r>
              <a:rPr lang="en-US" dirty="0">
                <a:latin typeface="Noto IKEA Latin Regular"/>
              </a:rPr>
              <a:t>. The </a:t>
            </a:r>
            <a:r>
              <a:rPr lang="en-US" dirty="0" err="1">
                <a:latin typeface="Noto IKEA Latin Regular"/>
              </a:rPr>
              <a:t>OpenTelemetry</a:t>
            </a:r>
            <a:r>
              <a:rPr lang="en-US" dirty="0">
                <a:latin typeface="Noto IKEA Latin Regular"/>
              </a:rPr>
              <a:t> data model consists of a protocol specification and semantic conventions. They are defined to unambiguously map data from various sources and scopes. To enhance the data model, and support Ingka specific requirements, the Ingka Observability Model enriches the </a:t>
            </a:r>
            <a:r>
              <a:rPr lang="en-US" dirty="0" err="1">
                <a:latin typeface="Noto IKEA Latin Regular"/>
              </a:rPr>
              <a:t>OpenTelemetry</a:t>
            </a:r>
            <a:r>
              <a:rPr lang="en-US" dirty="0">
                <a:latin typeface="Noto IKEA Latin Regular"/>
              </a:rPr>
              <a:t> data model by adding several attributes. The attributes are added to ensure enterprise-wide consistency in observability signals. The added attributes are based on and address the following requirements:</a:t>
            </a:r>
          </a:p>
          <a:p>
            <a:pPr marL="285750" indent="-285750">
              <a:buFont typeface="Arial"/>
              <a:buChar char="•"/>
            </a:pPr>
            <a:r>
              <a:rPr lang="en-US" dirty="0"/>
              <a:t>Observability data SHOULD be possible to use unambiguously in the Ingka organization</a:t>
            </a:r>
          </a:p>
          <a:p>
            <a:pPr marL="285750" indent="-285750">
              <a:buFont typeface="Arial"/>
              <a:buChar char="•"/>
            </a:pPr>
            <a:r>
              <a:rPr lang="en-US" dirty="0"/>
              <a:t>Observability data SHOULD be possible to correlate between dependent services</a:t>
            </a:r>
          </a:p>
          <a:p>
            <a:pPr marL="285750" indent="-285750">
              <a:buFont typeface="Arial"/>
              <a:buChar char="•"/>
            </a:pPr>
            <a:r>
              <a:rPr lang="en-US" dirty="0">
                <a:latin typeface="Noto IKEA Latin Regular"/>
              </a:rPr>
              <a:t>Observability data MUST allow ownership of the data to be determined</a:t>
            </a:r>
          </a:p>
          <a:p>
            <a:pPr marL="285750" indent="-285750">
              <a:buFont typeface="Arial"/>
              <a:buChar char="•"/>
            </a:pPr>
            <a:r>
              <a:rPr lang="en-US" dirty="0">
                <a:latin typeface="Noto IKEA Latin Regular"/>
              </a:rPr>
              <a:t>Observability data SHOULD be easy to use with machine learning and automation</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7FC4F5B-6136-F348-BEAF-A8E0CC8F44AA}" type="slidenum">
              <a:rPr lang="en-US" smtClean="0"/>
              <a:pPr/>
              <a:t>14</a:t>
            </a:fld>
            <a:endParaRPr lang="en-US" dirty="0"/>
          </a:p>
        </p:txBody>
      </p:sp>
    </p:spTree>
    <p:extLst>
      <p:ext uri="{BB962C8B-B14F-4D97-AF65-F5344CB8AC3E}">
        <p14:creationId xmlns:p14="http://schemas.microsoft.com/office/powerpoint/2010/main" val="474046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CNCF is not a standards institution</a:t>
            </a:r>
          </a:p>
          <a:p>
            <a:r>
              <a:rPr lang="en-US" dirty="0"/>
              <a:t>The Ingka Observability Standard is an extension of common industry specifications. </a:t>
            </a:r>
          </a:p>
          <a:p>
            <a:r>
              <a:rPr lang="en-US" dirty="0"/>
              <a:t>The Ingka Observability Standard is defined in the ADR, Architecture Decision Records, and are the foundation for the Ingka Observability Framework. The Ingka Observability Standard inherits the specifications of the CNCF </a:t>
            </a:r>
            <a:r>
              <a:rPr lang="en-US" dirty="0" err="1"/>
              <a:t>OpenTelemetry</a:t>
            </a:r>
            <a:r>
              <a:rPr lang="en-US" dirty="0"/>
              <a:t> project.</a:t>
            </a:r>
          </a:p>
          <a:p>
            <a:r>
              <a:rPr lang="en-US" dirty="0"/>
              <a:t>Systems SHOULD use </a:t>
            </a:r>
            <a:r>
              <a:rPr lang="en-US" dirty="0" err="1"/>
              <a:t>OpenTelemetry</a:t>
            </a:r>
            <a:r>
              <a:rPr lang="en-US" dirty="0"/>
              <a:t> as the basis for instrumentation and transmission of observability signals.</a:t>
            </a:r>
          </a:p>
          <a:p>
            <a:r>
              <a:rPr lang="en-US" dirty="0">
                <a:latin typeface="Noto IKEA Latin Regular"/>
              </a:rPr>
              <a:t>Systems MAY emit signals in formats which are supported by the </a:t>
            </a:r>
            <a:r>
              <a:rPr lang="en-US" dirty="0" err="1">
                <a:latin typeface="Noto IKEA Latin Regular"/>
              </a:rPr>
              <a:t>OpenTelemetry</a:t>
            </a:r>
            <a:r>
              <a:rPr lang="en-US" dirty="0">
                <a:latin typeface="Noto IKEA Latin Regular"/>
              </a:rPr>
              <a:t> collector or collector-</a:t>
            </a:r>
            <a:r>
              <a:rPr lang="en-US" dirty="0" err="1">
                <a:latin typeface="Noto IKEA Latin Regular"/>
              </a:rPr>
              <a:t>contrib</a:t>
            </a:r>
            <a:r>
              <a:rPr lang="en-US" dirty="0">
                <a:latin typeface="Noto IKEA Latin Regular"/>
              </a:rPr>
              <a:t> under the pretense that support for those formats relies entirely upon the </a:t>
            </a:r>
            <a:r>
              <a:rPr lang="en-US" dirty="0" err="1">
                <a:latin typeface="Noto IKEA Latin Regular"/>
              </a:rPr>
              <a:t>OpenTelemetry</a:t>
            </a:r>
            <a:r>
              <a:rPr lang="en-US" dirty="0">
                <a:latin typeface="Noto IKEA Latin Regular"/>
              </a:rPr>
              <a:t> community. These systems SHOULD use the </a:t>
            </a:r>
            <a:r>
              <a:rPr lang="en-US" dirty="0" err="1">
                <a:latin typeface="Noto IKEA Latin Regular"/>
              </a:rPr>
              <a:t>OpenTelemetry</a:t>
            </a:r>
            <a:r>
              <a:rPr lang="en-US" dirty="0">
                <a:latin typeface="Noto IKEA Latin Regular"/>
              </a:rPr>
              <a:t> protocol (OTLP) to forward this data on for consumption. These systems SHOULD NOT use the </a:t>
            </a:r>
            <a:r>
              <a:rPr lang="en-US" dirty="0" err="1">
                <a:latin typeface="Noto IKEA Latin Regular"/>
              </a:rPr>
              <a:t>OpenTelemetry</a:t>
            </a:r>
            <a:r>
              <a:rPr lang="en-US" dirty="0">
                <a:latin typeface="Noto IKEA Latin Regular"/>
              </a:rPr>
              <a:t> collector to translate from one non-OTLP protocol to another non-OTLP protocol.</a:t>
            </a:r>
          </a:p>
          <a:p>
            <a:r>
              <a:rPr lang="en-US" dirty="0">
                <a:latin typeface="Noto IKEA Latin Regular"/>
              </a:rPr>
              <a:t>Systems MAY emit traces, metrics or logs in other formats which are not </a:t>
            </a:r>
            <a:r>
              <a:rPr lang="en-US" dirty="0" err="1">
                <a:latin typeface="Noto IKEA Latin Regular"/>
              </a:rPr>
              <a:t>OpenTelemetry</a:t>
            </a:r>
            <a:r>
              <a:rPr lang="en-US" dirty="0">
                <a:latin typeface="Noto IKEA Latin Regular"/>
              </a:rPr>
              <a:t> which are consumed by systems directly under the condition that the data model described in ADR 02 is strictly followed and the data stored in the consumer can be correlated using the </a:t>
            </a:r>
            <a:r>
              <a:rPr lang="en-US" dirty="0" err="1">
                <a:latin typeface="Noto IKEA Latin Regular"/>
              </a:rPr>
              <a:t>OpenTelemetry</a:t>
            </a:r>
            <a:r>
              <a:rPr lang="en-US" dirty="0">
                <a:latin typeface="Noto IKEA Latin Regular"/>
              </a:rPr>
              <a:t> data model.</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7FC4F5B-6136-F348-BEAF-A8E0CC8F44AA}" type="slidenum">
              <a:rPr lang="en-US" smtClean="0"/>
              <a:pPr/>
              <a:t>15</a:t>
            </a:fld>
            <a:endParaRPr lang="en-US" dirty="0"/>
          </a:p>
        </p:txBody>
      </p:sp>
    </p:spTree>
    <p:extLst>
      <p:ext uri="{BB962C8B-B14F-4D97-AF65-F5344CB8AC3E}">
        <p14:creationId xmlns:p14="http://schemas.microsoft.com/office/powerpoint/2010/main" val="3471022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Integration to tools like backstage</a:t>
            </a:r>
          </a:p>
          <a:p>
            <a:r>
              <a:rPr lang="en-US" dirty="0"/>
              <a:t>Instrumentation libraries</a:t>
            </a:r>
          </a:p>
          <a:p>
            <a:r>
              <a:rPr lang="en-US" dirty="0"/>
              <a:t>Collector, </a:t>
            </a:r>
            <a:r>
              <a:rPr lang="en-US" dirty="0" err="1"/>
              <a:t>contrib</a:t>
            </a:r>
            <a:r>
              <a:rPr lang="en-US" dirty="0"/>
              <a:t>, helm charts, Operator</a:t>
            </a:r>
          </a:p>
          <a:p>
            <a:r>
              <a:rPr lang="en-US" dirty="0"/>
              <a:t>Ikea Specific</a:t>
            </a:r>
          </a:p>
          <a:p>
            <a:r>
              <a:rPr lang="en-US" dirty="0" err="1"/>
              <a:t>Colletor</a:t>
            </a:r>
            <a:r>
              <a:rPr lang="en-US" dirty="0"/>
              <a:t> configurations, processor, integrations with tools like backstage</a:t>
            </a:r>
          </a:p>
          <a:p>
            <a:endParaRPr lang="en-US" dirty="0"/>
          </a:p>
        </p:txBody>
      </p:sp>
      <p:sp>
        <p:nvSpPr>
          <p:cNvPr id="4" name="Slide Number Placeholder 3"/>
          <p:cNvSpPr>
            <a:spLocks noGrp="1"/>
          </p:cNvSpPr>
          <p:nvPr>
            <p:ph type="sldNum" sz="quarter" idx="5"/>
          </p:nvPr>
        </p:nvSpPr>
        <p:spPr/>
        <p:txBody>
          <a:bodyPr/>
          <a:lstStyle/>
          <a:p>
            <a:fld id="{B7FC4F5B-6136-F348-BEAF-A8E0CC8F44AA}" type="slidenum">
              <a:rPr lang="en-US" smtClean="0"/>
              <a:pPr/>
              <a:t>16</a:t>
            </a:fld>
            <a:endParaRPr lang="en-US" dirty="0"/>
          </a:p>
        </p:txBody>
      </p:sp>
    </p:spTree>
    <p:extLst>
      <p:ext uri="{BB962C8B-B14F-4D97-AF65-F5344CB8AC3E}">
        <p14:creationId xmlns:p14="http://schemas.microsoft.com/office/powerpoint/2010/main" val="1542090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dirty="0">
                <a:latin typeface="Noto IKEA Latin Regular"/>
              </a:rPr>
              <a:t>Technical Examples</a:t>
            </a:r>
            <a:endParaRPr lang="en-US" dirty="0"/>
          </a:p>
          <a:p>
            <a:pPr>
              <a:spcBef>
                <a:spcPts val="1000"/>
              </a:spcBef>
            </a:pPr>
            <a:r>
              <a:rPr lang="en-US" dirty="0"/>
              <a:t>Example Teams</a:t>
            </a:r>
          </a:p>
          <a:p>
            <a:pPr>
              <a:spcBef>
                <a:spcPts val="1000"/>
              </a:spcBef>
            </a:pPr>
            <a:r>
              <a:rPr lang="en-US" dirty="0">
                <a:latin typeface="Noto IKEA Latin Regular"/>
              </a:rPr>
              <a:t>Teams get best-practice examples with framework attributes already in place. There is little extra effort or cognitive load.</a:t>
            </a:r>
            <a:endParaRPr lang="en-US" dirty="0"/>
          </a:p>
          <a:p>
            <a:pPr>
              <a:spcBef>
                <a:spcPts val="1000"/>
              </a:spcBef>
            </a:pPr>
            <a:endParaRPr lang="en-US" dirty="0"/>
          </a:p>
        </p:txBody>
      </p:sp>
      <p:sp>
        <p:nvSpPr>
          <p:cNvPr id="4" name="Slide Number Placeholder 3"/>
          <p:cNvSpPr>
            <a:spLocks noGrp="1"/>
          </p:cNvSpPr>
          <p:nvPr>
            <p:ph type="sldNum" sz="quarter" idx="5"/>
          </p:nvPr>
        </p:nvSpPr>
        <p:spPr/>
        <p:txBody>
          <a:bodyPr/>
          <a:lstStyle/>
          <a:p>
            <a:fld id="{B7FC4F5B-6136-F348-BEAF-A8E0CC8F44AA}" type="slidenum">
              <a:rPr lang="en-US" smtClean="0"/>
              <a:pPr/>
              <a:t>17</a:t>
            </a:fld>
            <a:endParaRPr lang="en-US" dirty="0"/>
          </a:p>
        </p:txBody>
      </p:sp>
    </p:spTree>
    <p:extLst>
      <p:ext uri="{BB962C8B-B14F-4D97-AF65-F5344CB8AC3E}">
        <p14:creationId xmlns:p14="http://schemas.microsoft.com/office/powerpoint/2010/main" val="6733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 we convince teams spend time and effort on implementing the framework when the value isn't inherently obvious when seen from a single service?</a:t>
            </a:r>
          </a:p>
          <a:p>
            <a:r>
              <a:rPr lang="en-US" dirty="0">
                <a:latin typeface="Noto IKEA Latin Regular"/>
              </a:rPr>
              <a:t>How do we teach them not to be bashful with their observability data?</a:t>
            </a:r>
          </a:p>
          <a:p>
            <a:r>
              <a:rPr lang="en-US" dirty="0">
                <a:latin typeface="Calibri"/>
                <a:cs typeface="Calibri"/>
              </a:rPr>
              <a:t>Exposing teams to the Framework as early as possible, build it into their WoW.</a:t>
            </a:r>
            <a:endParaRPr lang="en-US" dirty="0"/>
          </a:p>
          <a:p>
            <a:r>
              <a:rPr lang="en-US" dirty="0">
                <a:latin typeface="Calibri"/>
                <a:cs typeface="Calibri"/>
              </a:rPr>
              <a:t>Excellent means of exchanging ideas and challenges.</a:t>
            </a:r>
          </a:p>
          <a:p>
            <a:r>
              <a:rPr lang="en-US" dirty="0">
                <a:latin typeface="Calibri"/>
                <a:cs typeface="Calibri"/>
              </a:rPr>
              <a:t>We are reasonable people.</a:t>
            </a:r>
          </a:p>
        </p:txBody>
      </p:sp>
      <p:sp>
        <p:nvSpPr>
          <p:cNvPr id="4" name="Slide Number Placeholder 3"/>
          <p:cNvSpPr>
            <a:spLocks noGrp="1"/>
          </p:cNvSpPr>
          <p:nvPr>
            <p:ph type="sldNum" sz="quarter" idx="5"/>
          </p:nvPr>
        </p:nvSpPr>
        <p:spPr/>
        <p:txBody>
          <a:bodyPr/>
          <a:lstStyle/>
          <a:p>
            <a:fld id="{B7FC4F5B-6136-F348-BEAF-A8E0CC8F44AA}" type="slidenum">
              <a:rPr lang="en-US" smtClean="0"/>
              <a:pPr/>
              <a:t>18</a:t>
            </a:fld>
            <a:endParaRPr lang="en-US" dirty="0"/>
          </a:p>
        </p:txBody>
      </p:sp>
    </p:spTree>
    <p:extLst>
      <p:ext uri="{BB962C8B-B14F-4D97-AF65-F5344CB8AC3E}">
        <p14:creationId xmlns:p14="http://schemas.microsoft.com/office/powerpoint/2010/main" val="399606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idea for this talk came to me during the creation of our Observability Framework. </a:t>
            </a:r>
          </a:p>
          <a:p>
            <a:r>
              <a:rPr lang="en-US" dirty="0">
                <a:latin typeface="Calibri"/>
                <a:ea typeface="Calibri"/>
                <a:cs typeface="Calibri"/>
              </a:rPr>
              <a:t>The Framework itself wouldn't be so terribly interesting outside of IKEA due to Conway's Law, but the process and the discussions around it were really interesting. </a:t>
            </a:r>
          </a:p>
          <a:p>
            <a:r>
              <a:rPr lang="en-US" dirty="0">
                <a:latin typeface="Calibri"/>
                <a:ea typeface="Calibri"/>
                <a:cs typeface="Calibri"/>
              </a:rPr>
              <a:t>The title came from a book I read on running marathons by Haruki Murakami called "What I talk about when I talk about running". In preparing this presentation, I learned that the title of </a:t>
            </a:r>
            <a:r>
              <a:rPr lang="en-US" dirty="0" err="1">
                <a:latin typeface="Calibri"/>
                <a:ea typeface="Calibri"/>
                <a:cs typeface="Calibri"/>
              </a:rPr>
              <a:t>Mr</a:t>
            </a:r>
            <a:r>
              <a:rPr lang="en-US" dirty="0">
                <a:latin typeface="Calibri"/>
                <a:ea typeface="Calibri"/>
                <a:cs typeface="Calibri"/>
              </a:rPr>
              <a:t> Murakami's book was an homage to Raymond Carver's book "what we talk about when we talk about love". </a:t>
            </a:r>
          </a:p>
          <a:p>
            <a:r>
              <a:rPr lang="en-US" dirty="0">
                <a:latin typeface="Calibri"/>
                <a:ea typeface="Calibri"/>
                <a:cs typeface="Calibri"/>
              </a:rPr>
              <a:t>So this presentation could be what we talk about when we love observability and need to create an observability framework.</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7FC4F5B-6136-F348-BEAF-A8E0CC8F44AA}" type="slidenum">
              <a:rPr lang="en-US" smtClean="0"/>
              <a:pPr/>
              <a:t>3</a:t>
            </a:fld>
            <a:endParaRPr lang="en-US" dirty="0"/>
          </a:p>
        </p:txBody>
      </p:sp>
    </p:spTree>
    <p:extLst>
      <p:ext uri="{BB962C8B-B14F-4D97-AF65-F5344CB8AC3E}">
        <p14:creationId xmlns:p14="http://schemas.microsoft.com/office/powerpoint/2010/main" val="355243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Provide a framework as guidance to the many engineers at Ikea that respects developer freedom, reflects our company values and encourages adoption. </a:t>
            </a:r>
          </a:p>
          <a:p>
            <a:r>
              <a:rPr lang="en-US" dirty="0">
                <a:latin typeface="Calibri"/>
                <a:ea typeface="Calibri"/>
                <a:cs typeface="Calibri"/>
              </a:rPr>
              <a:t>As a team we were instructed to take on the task of moving our Observability ADRs from Draft to Accepted and encourage adoption of the framework. </a:t>
            </a:r>
          </a:p>
          <a:p>
            <a:r>
              <a:rPr lang="en-US" dirty="0">
                <a:latin typeface="Calibri"/>
                <a:ea typeface="Calibri"/>
                <a:cs typeface="Calibri"/>
              </a:rPr>
              <a:t>The challenge would be we would lack the mandate to force adoption. I questioned this all the way up to the creation of this talk.</a:t>
            </a:r>
          </a:p>
        </p:txBody>
      </p:sp>
      <p:sp>
        <p:nvSpPr>
          <p:cNvPr id="4" name="Slide Number Placeholder 3"/>
          <p:cNvSpPr>
            <a:spLocks noGrp="1"/>
          </p:cNvSpPr>
          <p:nvPr>
            <p:ph type="sldNum" sz="quarter" idx="5"/>
          </p:nvPr>
        </p:nvSpPr>
        <p:spPr/>
        <p:txBody>
          <a:bodyPr/>
          <a:lstStyle/>
          <a:p>
            <a:fld id="{B7FC4F5B-6136-F348-BEAF-A8E0CC8F44AA}" type="slidenum">
              <a:rPr lang="en-US" smtClean="0"/>
              <a:pPr/>
              <a:t>4</a:t>
            </a:fld>
            <a:endParaRPr lang="en-US" dirty="0"/>
          </a:p>
        </p:txBody>
      </p:sp>
    </p:spTree>
    <p:extLst>
      <p:ext uri="{BB962C8B-B14F-4D97-AF65-F5344CB8AC3E}">
        <p14:creationId xmlns:p14="http://schemas.microsoft.com/office/powerpoint/2010/main" val="336105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I am very fortunate to work in a team of talented and curious people who are passionate about observability. </a:t>
            </a:r>
          </a:p>
          <a:p>
            <a:r>
              <a:rPr lang="en-US" dirty="0">
                <a:latin typeface="Calibri"/>
                <a:ea typeface="Calibri"/>
                <a:cs typeface="Calibri"/>
              </a:rPr>
              <a:t>As a team we have experience with programming, systems, monitoring, ops, </a:t>
            </a:r>
          </a:p>
          <a:p>
            <a:r>
              <a:rPr lang="en-US" dirty="0">
                <a:latin typeface="Calibri"/>
                <a:ea typeface="Calibri"/>
                <a:cs typeface="Calibri"/>
              </a:rPr>
              <a:t>Within Operational Intelligence we have teams working with log analytics and application performance monitoring who actively contributed to our discussions on the architectural design records and our work on the framework. There are also have engineers from teams within IKEA Retail who keen to share their knowledge, experience and frustrations with us. </a:t>
            </a:r>
          </a:p>
          <a:p>
            <a:r>
              <a:rPr lang="en-US" dirty="0">
                <a:latin typeface="Calibri"/>
                <a:ea typeface="Calibri"/>
                <a:cs typeface="Calibri"/>
              </a:rPr>
              <a:t>Beyond that we have such a wealth of information from events like </a:t>
            </a:r>
            <a:r>
              <a:rPr lang="en-US" dirty="0" err="1">
                <a:latin typeface="Calibri"/>
                <a:ea typeface="Calibri"/>
                <a:cs typeface="Calibri"/>
              </a:rPr>
              <a:t>Monitorama</a:t>
            </a:r>
            <a:r>
              <a:rPr lang="en-US" dirty="0">
                <a:latin typeface="Calibri"/>
                <a:ea typeface="Calibri"/>
                <a:cs typeface="Calibri"/>
              </a:rPr>
              <a:t>, people who openly share their observability experiences and opinions online.</a:t>
            </a:r>
          </a:p>
        </p:txBody>
      </p:sp>
      <p:sp>
        <p:nvSpPr>
          <p:cNvPr id="4" name="Slide Number Placeholder 3"/>
          <p:cNvSpPr>
            <a:spLocks noGrp="1"/>
          </p:cNvSpPr>
          <p:nvPr>
            <p:ph type="sldNum" sz="quarter" idx="5"/>
          </p:nvPr>
        </p:nvSpPr>
        <p:spPr/>
        <p:txBody>
          <a:bodyPr/>
          <a:lstStyle/>
          <a:p>
            <a:fld id="{B7FC4F5B-6136-F348-BEAF-A8E0CC8F44AA}" type="slidenum">
              <a:rPr lang="en-US" smtClean="0"/>
              <a:pPr/>
              <a:t>5</a:t>
            </a:fld>
            <a:endParaRPr lang="en-US" dirty="0"/>
          </a:p>
        </p:txBody>
      </p:sp>
    </p:spTree>
    <p:extLst>
      <p:ext uri="{BB962C8B-B14F-4D97-AF65-F5344CB8AC3E}">
        <p14:creationId xmlns:p14="http://schemas.microsoft.com/office/powerpoint/2010/main" val="259411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So we were given this opportunity to create an Observability Framework with the caveat that we must advocate for its adoption. </a:t>
            </a:r>
          </a:p>
          <a:p>
            <a:r>
              <a:rPr lang="en-US" dirty="0">
                <a:latin typeface="Calibri"/>
                <a:ea typeface="Calibri"/>
                <a:cs typeface="Calibri"/>
              </a:rPr>
              <a:t>Being enthusiastically naïve, I was sure that the time and effort put into making it would be celebrated far and wide. </a:t>
            </a:r>
          </a:p>
          <a:p>
            <a:r>
              <a:rPr lang="en-US" dirty="0">
                <a:latin typeface="Calibri"/>
                <a:ea typeface="Calibri"/>
                <a:cs typeface="Calibri"/>
              </a:rPr>
              <a:t>It didn't take long to discover that not everyone was as enthusiastic. Questions would turn up in slack channels and the answer would be a lone dumpster fire emoji. </a:t>
            </a:r>
          </a:p>
          <a:p>
            <a:r>
              <a:rPr lang="en-US" dirty="0">
                <a:latin typeface="Calibri"/>
                <a:ea typeface="Calibri"/>
                <a:cs typeface="Calibri"/>
              </a:rPr>
              <a:t>Engineers are busy people and there isn't always the energy, time or empathy to engage in a discussion, but It made me frustrated and angry. </a:t>
            </a:r>
          </a:p>
          <a:p>
            <a:r>
              <a:rPr lang="en-US" dirty="0">
                <a:latin typeface="Calibri"/>
                <a:ea typeface="Calibri"/>
                <a:cs typeface="Calibri"/>
              </a:rPr>
              <a:t>Even worse, the effect was contagious. I am willing to accept </a:t>
            </a:r>
            <a:r>
              <a:rPr lang="en-US" dirty="0" err="1">
                <a:latin typeface="Calibri"/>
                <a:ea typeface="Calibri"/>
                <a:cs typeface="Calibri"/>
              </a:rPr>
              <a:t>critism</a:t>
            </a:r>
            <a:r>
              <a:rPr lang="en-US" dirty="0">
                <a:latin typeface="Calibri"/>
                <a:ea typeface="Calibri"/>
                <a:cs typeface="Calibri"/>
              </a:rPr>
              <a:t>, but empty criticism isn't going to make a better framework. </a:t>
            </a:r>
          </a:p>
          <a:p>
            <a:endParaRPr lang="en-US" dirty="0">
              <a:latin typeface="Calibri"/>
              <a:ea typeface="Calibri"/>
              <a:cs typeface="Calibri"/>
            </a:endParaRPr>
          </a:p>
          <a:p>
            <a:r>
              <a:rPr lang="en-US" dirty="0">
                <a:latin typeface="Calibri"/>
                <a:ea typeface="Calibri"/>
                <a:cs typeface="Calibri"/>
              </a:rPr>
              <a:t>Disclaimer: this is not indicative of IKEA work culture. It goes against our values and company culture.</a:t>
            </a:r>
          </a:p>
        </p:txBody>
      </p:sp>
      <p:sp>
        <p:nvSpPr>
          <p:cNvPr id="4" name="Slide Number Placeholder 3"/>
          <p:cNvSpPr>
            <a:spLocks noGrp="1"/>
          </p:cNvSpPr>
          <p:nvPr>
            <p:ph type="sldNum" sz="quarter" idx="5"/>
          </p:nvPr>
        </p:nvSpPr>
        <p:spPr/>
        <p:txBody>
          <a:bodyPr/>
          <a:lstStyle/>
          <a:p>
            <a:fld id="{B7FC4F5B-6136-F348-BEAF-A8E0CC8F44AA}" type="slidenum">
              <a:rPr lang="en-US" smtClean="0"/>
              <a:pPr/>
              <a:t>6</a:t>
            </a:fld>
            <a:endParaRPr lang="en-US" dirty="0"/>
          </a:p>
        </p:txBody>
      </p:sp>
    </p:spTree>
    <p:extLst>
      <p:ext uri="{BB962C8B-B14F-4D97-AF65-F5344CB8AC3E}">
        <p14:creationId xmlns:p14="http://schemas.microsoft.com/office/powerpoint/2010/main" val="605373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 Be constructively lazy</a:t>
            </a:r>
          </a:p>
          <a:p>
            <a:r>
              <a:rPr lang="en-US">
                <a:latin typeface="Calibri"/>
                <a:cs typeface="Calibri"/>
              </a:rPr>
              <a:t>Nobody wants to read your 50 page document on logs or listen to you talk about tracing for 2 hours.</a:t>
            </a:r>
          </a:p>
          <a:p>
            <a:r>
              <a:rPr lang="en-US">
                <a:latin typeface="Calibri"/>
                <a:cs typeface="Calibri"/>
              </a:rPr>
              <a:t>Don't produce more documentation than your team can manage to keep updated.</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7FC4F5B-6136-F348-BEAF-A8E0CC8F44AA}" type="slidenum">
              <a:rPr lang="en-US" smtClean="0"/>
              <a:pPr/>
              <a:t>7</a:t>
            </a:fld>
            <a:endParaRPr lang="en-US" dirty="0"/>
          </a:p>
        </p:txBody>
      </p:sp>
    </p:spTree>
    <p:extLst>
      <p:ext uri="{BB962C8B-B14F-4D97-AF65-F5344CB8AC3E}">
        <p14:creationId xmlns:p14="http://schemas.microsoft.com/office/powerpoint/2010/main" val="377145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So after the discovery of the cult of the dumpster fire emoji, my Imposter Syndrome started to tingle. </a:t>
            </a:r>
          </a:p>
          <a:p>
            <a:r>
              <a:rPr lang="en-US" dirty="0">
                <a:latin typeface="Calibri"/>
                <a:ea typeface="Calibri"/>
                <a:cs typeface="Calibri"/>
              </a:rPr>
              <a:t>In internal discussions and discussions with other teams, I noticed people were reflexively using terms like framework and data model </a:t>
            </a:r>
            <a:r>
              <a:rPr lang="en-US" dirty="0" err="1">
                <a:latin typeface="Calibri"/>
                <a:ea typeface="Calibri"/>
                <a:cs typeface="Calibri"/>
              </a:rPr>
              <a:t>interchangably</a:t>
            </a:r>
            <a:r>
              <a:rPr lang="en-US" dirty="0">
                <a:latin typeface="Calibri"/>
                <a:ea typeface="Calibri"/>
                <a:cs typeface="Calibri"/>
              </a:rPr>
              <a:t>. </a:t>
            </a:r>
          </a:p>
          <a:p>
            <a:r>
              <a:rPr lang="en-US" dirty="0">
                <a:latin typeface="Calibri"/>
                <a:ea typeface="Calibri"/>
                <a:cs typeface="Calibri"/>
              </a:rPr>
              <a:t>We had our ADRs and we had the components of our framework but we really didn't know how they related to each other. </a:t>
            </a:r>
          </a:p>
          <a:p>
            <a:r>
              <a:rPr lang="en-US" dirty="0">
                <a:latin typeface="Calibri"/>
                <a:ea typeface="Calibri"/>
                <a:cs typeface="Calibri"/>
              </a:rPr>
              <a:t>We'd all used frameworks and made assumptions on what standards and models meant, but we weren't really going to inspire confidence in others if we didn't dig deeper. Don't be afraid to ask trivial questions, you might be surprised what you get for responses.</a:t>
            </a:r>
            <a:endParaRPr lang="en-US" dirty="0"/>
          </a:p>
          <a:p>
            <a:r>
              <a:rPr lang="en-US" dirty="0">
                <a:latin typeface="Calibri"/>
                <a:ea typeface="Calibri"/>
                <a:cs typeface="Calibri"/>
              </a:rPr>
              <a:t>Don't assume common understanding of concepts.</a:t>
            </a:r>
          </a:p>
        </p:txBody>
      </p:sp>
      <p:sp>
        <p:nvSpPr>
          <p:cNvPr id="4" name="Slide Number Placeholder 3"/>
          <p:cNvSpPr>
            <a:spLocks noGrp="1"/>
          </p:cNvSpPr>
          <p:nvPr>
            <p:ph type="sldNum" sz="quarter" idx="5"/>
          </p:nvPr>
        </p:nvSpPr>
        <p:spPr/>
        <p:txBody>
          <a:bodyPr/>
          <a:lstStyle/>
          <a:p>
            <a:fld id="{B7FC4F5B-6136-F348-BEAF-A8E0CC8F44AA}" type="slidenum">
              <a:rPr lang="en-US" smtClean="0"/>
              <a:pPr/>
              <a:t>8</a:t>
            </a:fld>
            <a:endParaRPr lang="en-US" dirty="0"/>
          </a:p>
        </p:txBody>
      </p:sp>
    </p:spTree>
    <p:extLst>
      <p:ext uri="{BB962C8B-B14F-4D97-AF65-F5344CB8AC3E}">
        <p14:creationId xmlns:p14="http://schemas.microsoft.com/office/powerpoint/2010/main" val="805585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Being the one in native English speaker in the team, my colleagues often ask if something sounds right in English. Often what makes sense in one language doesn't translate well to another. For example:</a:t>
            </a:r>
          </a:p>
          <a:p>
            <a:r>
              <a:rPr lang="en-US" dirty="0">
                <a:latin typeface="Calibri"/>
                <a:ea typeface="Calibri"/>
                <a:cs typeface="Calibri"/>
              </a:rPr>
              <a:t>Far </a:t>
            </a:r>
            <a:r>
              <a:rPr lang="en-US" dirty="0" err="1">
                <a:latin typeface="Calibri"/>
                <a:ea typeface="Calibri"/>
                <a:cs typeface="Calibri"/>
              </a:rPr>
              <a:t>upp</a:t>
            </a:r>
            <a:r>
              <a:rPr lang="en-US" dirty="0">
                <a:latin typeface="Calibri"/>
                <a:ea typeface="Calibri"/>
                <a:cs typeface="Calibri"/>
              </a:rPr>
              <a:t> I </a:t>
            </a:r>
            <a:r>
              <a:rPr lang="en-US" dirty="0" err="1">
                <a:latin typeface="Calibri"/>
                <a:ea typeface="Calibri"/>
                <a:cs typeface="Calibri"/>
              </a:rPr>
              <a:t>dagen</a:t>
            </a:r>
            <a:r>
              <a:rPr lang="en-US" dirty="0">
                <a:latin typeface="Calibri"/>
                <a:ea typeface="Calibri"/>
                <a:cs typeface="Calibri"/>
              </a:rPr>
              <a:t>.</a:t>
            </a:r>
          </a:p>
          <a:p>
            <a:r>
              <a:rPr lang="en-US" dirty="0">
                <a:latin typeface="Calibri"/>
                <a:ea typeface="Calibri"/>
                <a:cs typeface="Calibri"/>
              </a:rPr>
              <a:t>Another issue we found was that we were writing documentation that showcased an extensive vocabulary or consisted of run on sentences. </a:t>
            </a:r>
          </a:p>
          <a:p>
            <a:r>
              <a:rPr lang="en-US" dirty="0">
                <a:latin typeface="Calibri"/>
                <a:ea typeface="Calibri"/>
                <a:cs typeface="Calibri"/>
              </a:rPr>
              <a:t>Model verbs: SHOULD; SHOULD NOT; MUST, MAY</a:t>
            </a:r>
          </a:p>
          <a:p>
            <a:endParaRPr lang="en-US" dirty="0">
              <a:latin typeface="Calibri"/>
              <a:ea typeface="Calibri"/>
              <a:cs typeface="Calibri"/>
            </a:endParaRPr>
          </a:p>
          <a:p>
            <a:r>
              <a:rPr lang="en-US" dirty="0">
                <a:latin typeface="Calibri"/>
                <a:ea typeface="Calibri"/>
                <a:cs typeface="Calibri"/>
              </a:rPr>
              <a:t>Again, the dumpster fire emoji cult is just waiting to dismiss us over misunderstanding.</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7FC4F5B-6136-F348-BEAF-A8E0CC8F44AA}" type="slidenum">
              <a:rPr lang="en-US" smtClean="0"/>
              <a:pPr/>
              <a:t>9</a:t>
            </a:fld>
            <a:endParaRPr lang="en-US" dirty="0"/>
          </a:p>
        </p:txBody>
      </p:sp>
    </p:spTree>
    <p:extLst>
      <p:ext uri="{BB962C8B-B14F-4D97-AF65-F5344CB8AC3E}">
        <p14:creationId xmlns:p14="http://schemas.microsoft.com/office/powerpoint/2010/main" val="100539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oto IKEA Latin Regular"/>
                <a:cs typeface="Calibri"/>
              </a:rPr>
              <a:t>As a team we took the decision early on to define what kind of documentation belonged in tools like confluence and what kind of documentation belonged in tools like Git. Since teams tended to use the tools they knew, it was extremely important that they could find the resources we provide them and that the resources stay fresh. We wanted collaboration to be open, so issues and changes were well documented. Participation was open.</a:t>
            </a:r>
          </a:p>
          <a:p>
            <a:r>
              <a:rPr lang="en-US" dirty="0">
                <a:latin typeface="Noto IKEA Latin Regular"/>
                <a:cs typeface="Calibri"/>
              </a:rPr>
              <a:t>Semantic versioning so people can keep track of changes.</a:t>
            </a:r>
          </a:p>
          <a:p>
            <a:r>
              <a:rPr lang="en-US" dirty="0">
                <a:latin typeface="Noto IKEA Latin Regular"/>
                <a:cs typeface="Calibri"/>
              </a:rPr>
              <a:t>Try to avoid managers trying to label project milestones with </a:t>
            </a:r>
            <a:r>
              <a:rPr lang="en-US" dirty="0" err="1">
                <a:latin typeface="Noto IKEA Latin Regular"/>
                <a:cs typeface="Calibri"/>
              </a:rPr>
              <a:t>semver</a:t>
            </a:r>
            <a:r>
              <a:rPr lang="en-US" dirty="0">
                <a:latin typeface="Noto IKEA Latin Regular"/>
                <a:cs typeface="Calibri"/>
              </a:rPr>
              <a:t>.</a:t>
            </a:r>
          </a:p>
        </p:txBody>
      </p:sp>
      <p:sp>
        <p:nvSpPr>
          <p:cNvPr id="4" name="Slide Number Placeholder 3"/>
          <p:cNvSpPr>
            <a:spLocks noGrp="1"/>
          </p:cNvSpPr>
          <p:nvPr>
            <p:ph type="sldNum" sz="quarter" idx="5"/>
          </p:nvPr>
        </p:nvSpPr>
        <p:spPr/>
        <p:txBody>
          <a:bodyPr/>
          <a:lstStyle/>
          <a:p>
            <a:fld id="{B7FC4F5B-6136-F348-BEAF-A8E0CC8F44AA}" type="slidenum">
              <a:rPr lang="en-US" smtClean="0"/>
              <a:pPr/>
              <a:t>10</a:t>
            </a:fld>
            <a:endParaRPr lang="en-US" dirty="0"/>
          </a:p>
        </p:txBody>
      </p:sp>
    </p:spTree>
    <p:extLst>
      <p:ext uri="{BB962C8B-B14F-4D97-AF65-F5344CB8AC3E}">
        <p14:creationId xmlns:p14="http://schemas.microsoft.com/office/powerpoint/2010/main" val="1858075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 partial colour background, texture or image with IKEA logo">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87BBF9D-BEB5-5444-89E4-010A3501B6E5}"/>
              </a:ext>
            </a:extLst>
          </p:cNvPr>
          <p:cNvSpPr>
            <a:spLocks noGrp="1"/>
          </p:cNvSpPr>
          <p:nvPr>
            <p:ph type="pic" sz="quarter" idx="14" hasCustomPrompt="1"/>
          </p:nvPr>
        </p:nvSpPr>
        <p:spPr>
          <a:xfrm>
            <a:off x="0" y="-1"/>
            <a:ext cx="12192000" cy="52292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Drag and drop to add a picture</a:t>
            </a:r>
          </a:p>
        </p:txBody>
      </p:sp>
      <p:sp>
        <p:nvSpPr>
          <p:cNvPr id="12" name="Title Placeholder 6">
            <a:extLst>
              <a:ext uri="{FF2B5EF4-FFF2-40B4-BE49-F238E27FC236}">
                <a16:creationId xmlns:a16="http://schemas.microsoft.com/office/drawing/2014/main" id="{71F3579E-5690-174D-A58E-585FA9CDD0B1}"/>
              </a:ext>
            </a:extLst>
          </p:cNvPr>
          <p:cNvSpPr>
            <a:spLocks noGrp="1"/>
          </p:cNvSpPr>
          <p:nvPr>
            <p:ph type="title" hasCustomPrompt="1"/>
          </p:nvPr>
        </p:nvSpPr>
        <p:spPr>
          <a:xfrm>
            <a:off x="839788" y="838800"/>
            <a:ext cx="10515600" cy="2006685"/>
          </a:xfrm>
          <a:prstGeom prst="rect">
            <a:avLst/>
          </a:prstGeom>
        </p:spPr>
        <p:txBody>
          <a:bodyPr vert="horz" lIns="91440" tIns="45720" rIns="91440" bIns="45720" rtlCol="0" anchor="t">
            <a:noAutofit/>
          </a:bodyPr>
          <a:lstStyle>
            <a:lvl1pPr>
              <a:defRPr/>
            </a:lvl1pPr>
          </a:lstStyle>
          <a:p>
            <a:r>
              <a:rPr lang="en-GB" noProof="0"/>
              <a:t>Put the title here,</a:t>
            </a:r>
            <a:br>
              <a:rPr lang="en-GB" noProof="0"/>
            </a:br>
            <a:r>
              <a:rPr lang="en-GB" noProof="0"/>
              <a:t>keep it bold 60 pt</a:t>
            </a:r>
          </a:p>
        </p:txBody>
      </p:sp>
      <p:sp>
        <p:nvSpPr>
          <p:cNvPr id="10" name="Text Placeholder 6">
            <a:extLst>
              <a:ext uri="{FF2B5EF4-FFF2-40B4-BE49-F238E27FC236}">
                <a16:creationId xmlns:a16="http://schemas.microsoft.com/office/drawing/2014/main" id="{ECC773ED-664B-824F-91D1-6C08CFB17BDA}"/>
              </a:ext>
            </a:extLst>
          </p:cNvPr>
          <p:cNvSpPr>
            <a:spLocks noGrp="1"/>
          </p:cNvSpPr>
          <p:nvPr>
            <p:ph type="body" sz="quarter" idx="13" hasCustomPrompt="1"/>
          </p:nvPr>
        </p:nvSpPr>
        <p:spPr>
          <a:xfrm>
            <a:off x="850138" y="3068639"/>
            <a:ext cx="5329239" cy="1728515"/>
          </a:xfrm>
        </p:spPr>
        <p:txBody>
          <a:bodyPr/>
          <a:lstStyle>
            <a:lvl1pPr>
              <a:spcBef>
                <a:spcPts val="0"/>
              </a:spcBef>
              <a:defRPr sz="2400"/>
            </a:lvl1pPr>
          </a:lstStyle>
          <a:p>
            <a:pPr lvl="0"/>
            <a:r>
              <a:rPr lang="en-GB" noProof="0" dirty="0"/>
              <a:t>Put the subtitle here,</a:t>
            </a:r>
            <a:br>
              <a:rPr lang="en-GB" noProof="0" dirty="0"/>
            </a:br>
            <a:r>
              <a:rPr lang="en-GB" noProof="0" dirty="0"/>
              <a:t>keep it regular 24 </a:t>
            </a:r>
            <a:r>
              <a:rPr lang="en-GB" noProof="0" dirty="0" err="1"/>
              <a:t>pt</a:t>
            </a:r>
            <a:endParaRPr lang="en-GB" noProof="0" dirty="0"/>
          </a:p>
        </p:txBody>
      </p:sp>
      <p:sp>
        <p:nvSpPr>
          <p:cNvPr id="2" name="Footer Placeholder 1">
            <a:extLst>
              <a:ext uri="{FF2B5EF4-FFF2-40B4-BE49-F238E27FC236}">
                <a16:creationId xmlns:a16="http://schemas.microsoft.com/office/drawing/2014/main" id="{4F10DFEF-CCD5-CB42-BD22-BCB3D997661B}"/>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pic>
        <p:nvPicPr>
          <p:cNvPr id="9" name="Picture 8">
            <a:extLst>
              <a:ext uri="{FF2B5EF4-FFF2-40B4-BE49-F238E27FC236}">
                <a16:creationId xmlns:a16="http://schemas.microsoft.com/office/drawing/2014/main" id="{96D72230-E953-2344-BE6F-83C4D88C1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5673" y="5257066"/>
            <a:ext cx="2406327" cy="1618221"/>
          </a:xfrm>
          <a:prstGeom prst="rect">
            <a:avLst/>
          </a:prstGeom>
        </p:spPr>
      </p:pic>
      <p:sp>
        <p:nvSpPr>
          <p:cNvPr id="4" name="Text Placeholder 3">
            <a:extLst>
              <a:ext uri="{FF2B5EF4-FFF2-40B4-BE49-F238E27FC236}">
                <a16:creationId xmlns:a16="http://schemas.microsoft.com/office/drawing/2014/main" id="{B5329D23-EF50-DA48-938A-1EBB7615B30C}"/>
              </a:ext>
            </a:extLst>
          </p:cNvPr>
          <p:cNvSpPr>
            <a:spLocks noGrp="1"/>
          </p:cNvSpPr>
          <p:nvPr>
            <p:ph type="body" sz="quarter" idx="18"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dirty="0"/>
              <a:t>© Inter IKEA Systems B.V. </a:t>
            </a:r>
            <a:fld id="{0DD3A23C-B5C8-425C-B317-54AAE5DA08A7}" type="datetimeyyyy">
              <a:rPr lang="en-US" smtClean="0"/>
              <a:t>2021</a:t>
            </a:fld>
            <a:endParaRPr lang="en-GB" dirty="0"/>
          </a:p>
        </p:txBody>
      </p:sp>
    </p:spTree>
    <p:extLst>
      <p:ext uri="{BB962C8B-B14F-4D97-AF65-F5344CB8AC3E}">
        <p14:creationId xmlns:p14="http://schemas.microsoft.com/office/powerpoint/2010/main" val="141207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on the right">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DD48D48A-6A5E-1641-B321-0C5DA93B51AF}"/>
              </a:ext>
            </a:extLst>
          </p:cNvPr>
          <p:cNvSpPr>
            <a:spLocks noGrp="1"/>
          </p:cNvSpPr>
          <p:nvPr>
            <p:ph type="pic" sz="quarter" idx="15" hasCustomPrompt="1"/>
          </p:nvPr>
        </p:nvSpPr>
        <p:spPr>
          <a:xfrm>
            <a:off x="6096000" y="0"/>
            <a:ext cx="6096000" cy="6858000"/>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Drag and drop or click the icon to add a picture</a:t>
            </a:r>
          </a:p>
        </p:txBody>
      </p:sp>
      <p:sp>
        <p:nvSpPr>
          <p:cNvPr id="9" name="TextBox 8">
            <a:extLst>
              <a:ext uri="{FF2B5EF4-FFF2-40B4-BE49-F238E27FC236}">
                <a16:creationId xmlns:a16="http://schemas.microsoft.com/office/drawing/2014/main" id="{A4A5B6B5-68D0-A54D-A622-9737BD245297}"/>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noProof="0" smtClean="0">
                <a:latin typeface="Noto IKEA Latin" panose="020B0502040504020204" pitchFamily="34" charset="0"/>
              </a:rPr>
              <a:pPr algn="r"/>
              <a:t>‹#›</a:t>
            </a:fld>
            <a:endParaRPr lang="en-GB" sz="1000" noProof="0">
              <a:latin typeface="Noto IKEA Latin" panose="020B0502040504020204" pitchFamily="34" charset="0"/>
            </a:endParaRPr>
          </a:p>
        </p:txBody>
      </p:sp>
      <p:sp>
        <p:nvSpPr>
          <p:cNvPr id="11" name="Title 1">
            <a:extLst>
              <a:ext uri="{FF2B5EF4-FFF2-40B4-BE49-F238E27FC236}">
                <a16:creationId xmlns:a16="http://schemas.microsoft.com/office/drawing/2014/main" id="{28621A64-7B8E-B242-859E-D8C6D673E4E6}"/>
              </a:ext>
            </a:extLst>
          </p:cNvPr>
          <p:cNvSpPr>
            <a:spLocks noGrp="1"/>
          </p:cNvSpPr>
          <p:nvPr>
            <p:ph type="title" hasCustomPrompt="1"/>
          </p:nvPr>
        </p:nvSpPr>
        <p:spPr>
          <a:xfrm>
            <a:off x="837218" y="838800"/>
            <a:ext cx="4825753" cy="1728787"/>
          </a:xfrm>
          <a:prstGeom prst="rect">
            <a:avLst/>
          </a:prstGeom>
        </p:spPr>
        <p:txBody>
          <a:bodyPr/>
          <a:lstStyle>
            <a:lvl1pPr>
              <a:lnSpc>
                <a:spcPct val="100000"/>
              </a:lnSpc>
              <a:defRPr sz="3600" baseline="0"/>
            </a:lvl1pPr>
          </a:lstStyle>
          <a:p>
            <a:r>
              <a:rPr lang="en-GB" noProof="0"/>
              <a:t>Put the slide headline here, </a:t>
            </a:r>
            <a:br>
              <a:rPr lang="en-GB" noProof="0"/>
            </a:br>
            <a:r>
              <a:rPr lang="en-GB" noProof="0"/>
              <a:t>keep it bold 36 pt</a:t>
            </a:r>
          </a:p>
        </p:txBody>
      </p:sp>
      <p:sp>
        <p:nvSpPr>
          <p:cNvPr id="4" name="Text Placeholder 3">
            <a:extLst>
              <a:ext uri="{FF2B5EF4-FFF2-40B4-BE49-F238E27FC236}">
                <a16:creationId xmlns:a16="http://schemas.microsoft.com/office/drawing/2014/main" id="{52E9B177-8DA0-0441-A221-80226E11295B}"/>
              </a:ext>
            </a:extLst>
          </p:cNvPr>
          <p:cNvSpPr>
            <a:spLocks noGrp="1"/>
          </p:cNvSpPr>
          <p:nvPr>
            <p:ph type="body" sz="quarter" idx="18" hasCustomPrompt="1"/>
          </p:nvPr>
        </p:nvSpPr>
        <p:spPr>
          <a:xfrm>
            <a:off x="837219" y="2848213"/>
            <a:ext cx="4825752" cy="3168649"/>
          </a:xfr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
        <p:nvSpPr>
          <p:cNvPr id="18" name="Footer Placeholder 1">
            <a:extLst>
              <a:ext uri="{FF2B5EF4-FFF2-40B4-BE49-F238E27FC236}">
                <a16:creationId xmlns:a16="http://schemas.microsoft.com/office/drawing/2014/main" id="{9268F47C-6A1E-6446-9FB4-2D298F562747}"/>
              </a:ext>
            </a:extLst>
          </p:cNvPr>
          <p:cNvSpPr>
            <a:spLocks noGrp="1"/>
          </p:cNvSpPr>
          <p:nvPr>
            <p:ph type="ftr" sz="quarter" idx="19"/>
          </p:nvPr>
        </p:nvSpPr>
        <p:spPr>
          <a:xfrm>
            <a:off x="838200" y="6381327"/>
            <a:ext cx="5257800" cy="293119"/>
          </a:xfrm>
          <a:prstGeom prst="rect">
            <a:avLst/>
          </a:prstGeom>
        </p:spPr>
        <p:txBody>
          <a:bodyPr/>
          <a:lstStyle/>
          <a:p>
            <a:endParaRPr lang="en-GB" noProof="0"/>
          </a:p>
        </p:txBody>
      </p:sp>
      <p:sp>
        <p:nvSpPr>
          <p:cNvPr id="8" name="Text Placeholder 3">
            <a:extLst>
              <a:ext uri="{FF2B5EF4-FFF2-40B4-BE49-F238E27FC236}">
                <a16:creationId xmlns:a16="http://schemas.microsoft.com/office/drawing/2014/main" id="{0136A015-09C4-2341-87D2-A48EA3C6C85F}"/>
              </a:ext>
            </a:extLst>
          </p:cNvPr>
          <p:cNvSpPr>
            <a:spLocks noGrp="1"/>
          </p:cNvSpPr>
          <p:nvPr>
            <p:ph type="body" sz="quarter" idx="20"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dirty="0"/>
              <a:t>© Inter IKEA Systems B.V. </a:t>
            </a:r>
            <a:fld id="{BED8B6DC-F484-4AF5-BF8F-D353CCAC5D59}" type="datetimeyyyy">
              <a:rPr lang="en-US" smtClean="0"/>
              <a:t>2021</a:t>
            </a:fld>
            <a:endParaRPr lang="en-GB" dirty="0"/>
          </a:p>
        </p:txBody>
      </p:sp>
    </p:spTree>
    <p:extLst>
      <p:ext uri="{BB962C8B-B14F-4D97-AF65-F5344CB8AC3E}">
        <p14:creationId xmlns:p14="http://schemas.microsoft.com/office/powerpoint/2010/main" val="226922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on the left">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5D527F14-48A9-BB4D-8ABB-D25C9E004E4D}"/>
              </a:ext>
            </a:extLst>
          </p:cNvPr>
          <p:cNvSpPr>
            <a:spLocks noGrp="1"/>
          </p:cNvSpPr>
          <p:nvPr>
            <p:ph type="pic" sz="quarter" idx="15" hasCustomPrompt="1"/>
          </p:nvPr>
        </p:nvSpPr>
        <p:spPr>
          <a:xfrm>
            <a:off x="0" y="0"/>
            <a:ext cx="6062176" cy="6858000"/>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Drag and drop or click the icon to add a picture</a:t>
            </a:r>
          </a:p>
        </p:txBody>
      </p:sp>
      <p:sp>
        <p:nvSpPr>
          <p:cNvPr id="10" name="TextBox 9">
            <a:extLst>
              <a:ext uri="{FF2B5EF4-FFF2-40B4-BE49-F238E27FC236}">
                <a16:creationId xmlns:a16="http://schemas.microsoft.com/office/drawing/2014/main" id="{B55AD044-F9B2-7B4A-8F1A-C29B1D7B0569}"/>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noProof="0" smtClean="0">
                <a:latin typeface="Noto IKEA Latin" panose="020B0502040504020204" pitchFamily="34" charset="0"/>
              </a:rPr>
              <a:pPr algn="r"/>
              <a:t>‹#›</a:t>
            </a:fld>
            <a:endParaRPr lang="en-GB" sz="1000" noProof="0">
              <a:latin typeface="Noto IKEA Latin" panose="020B0502040504020204" pitchFamily="34" charset="0"/>
            </a:endParaRPr>
          </a:p>
        </p:txBody>
      </p:sp>
      <p:sp>
        <p:nvSpPr>
          <p:cNvPr id="11" name="Title 1">
            <a:extLst>
              <a:ext uri="{FF2B5EF4-FFF2-40B4-BE49-F238E27FC236}">
                <a16:creationId xmlns:a16="http://schemas.microsoft.com/office/drawing/2014/main" id="{126F91B4-0CEF-044B-8873-D93BD278142D}"/>
              </a:ext>
            </a:extLst>
          </p:cNvPr>
          <p:cNvSpPr>
            <a:spLocks noGrp="1"/>
          </p:cNvSpPr>
          <p:nvPr>
            <p:ph type="title" hasCustomPrompt="1"/>
          </p:nvPr>
        </p:nvSpPr>
        <p:spPr>
          <a:xfrm>
            <a:off x="6677081" y="838800"/>
            <a:ext cx="4824771" cy="1728787"/>
          </a:xfrm>
          <a:prstGeom prst="rect">
            <a:avLst/>
          </a:prstGeom>
        </p:spPr>
        <p:txBody>
          <a:bodyPr/>
          <a:lstStyle>
            <a:lvl1pPr>
              <a:lnSpc>
                <a:spcPct val="100000"/>
              </a:lnSpc>
              <a:defRPr sz="3600"/>
            </a:lvl1pPr>
          </a:lstStyle>
          <a:p>
            <a:r>
              <a:rPr lang="en-GB" noProof="0"/>
              <a:t>Put the slide headline here, </a:t>
            </a:r>
            <a:br>
              <a:rPr lang="en-GB" noProof="0"/>
            </a:br>
            <a:r>
              <a:rPr lang="en-GB" noProof="0"/>
              <a:t>keep it bold 36 pt</a:t>
            </a:r>
          </a:p>
        </p:txBody>
      </p:sp>
      <p:sp>
        <p:nvSpPr>
          <p:cNvPr id="2" name="Footer Placeholder 1">
            <a:extLst>
              <a:ext uri="{FF2B5EF4-FFF2-40B4-BE49-F238E27FC236}">
                <a16:creationId xmlns:a16="http://schemas.microsoft.com/office/drawing/2014/main" id="{6E64B2A8-161F-744F-9F85-AE3488CC641A}"/>
              </a:ext>
            </a:extLst>
          </p:cNvPr>
          <p:cNvSpPr>
            <a:spLocks noGrp="1"/>
          </p:cNvSpPr>
          <p:nvPr>
            <p:ph type="ftr" sz="quarter" idx="16"/>
          </p:nvPr>
        </p:nvSpPr>
        <p:spPr>
          <a:xfrm>
            <a:off x="838200" y="6381327"/>
            <a:ext cx="5257800" cy="293119"/>
          </a:xfrm>
          <a:prstGeom prst="rect">
            <a:avLst/>
          </a:prstGeom>
        </p:spPr>
        <p:txBody>
          <a:bodyPr/>
          <a:lstStyle/>
          <a:p>
            <a:endParaRPr lang="en-GB" noProof="0"/>
          </a:p>
        </p:txBody>
      </p:sp>
      <p:sp>
        <p:nvSpPr>
          <p:cNvPr id="8" name="Text Placeholder 3">
            <a:extLst>
              <a:ext uri="{FF2B5EF4-FFF2-40B4-BE49-F238E27FC236}">
                <a16:creationId xmlns:a16="http://schemas.microsoft.com/office/drawing/2014/main" id="{B49D2ED4-85B6-784A-A881-461D6437618F}"/>
              </a:ext>
            </a:extLst>
          </p:cNvPr>
          <p:cNvSpPr>
            <a:spLocks noGrp="1"/>
          </p:cNvSpPr>
          <p:nvPr>
            <p:ph type="body" sz="quarter" idx="18" hasCustomPrompt="1"/>
          </p:nvPr>
        </p:nvSpPr>
        <p:spPr>
          <a:xfrm>
            <a:off x="6649803" y="2848213"/>
            <a:ext cx="4825752" cy="3168649"/>
          </a:xfr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Tree>
    <p:extLst>
      <p:ext uri="{BB962C8B-B14F-4D97-AF65-F5344CB8AC3E}">
        <p14:creationId xmlns:p14="http://schemas.microsoft.com/office/powerpoint/2010/main" val="1958573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in one colum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A67F5F-7995-864E-A3B0-B870396AC450}"/>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noProof="0" smtClean="0">
                <a:latin typeface="Noto IKEA Latin" panose="020B0502040504020204" pitchFamily="34" charset="0"/>
              </a:rPr>
              <a:pPr algn="r"/>
              <a:t>‹#›</a:t>
            </a:fld>
            <a:endParaRPr lang="en-GB" sz="1000" noProof="0">
              <a:latin typeface="Noto IKEA Latin" panose="020B0502040504020204" pitchFamily="34" charset="0"/>
            </a:endParaRPr>
          </a:p>
        </p:txBody>
      </p:sp>
      <p:sp>
        <p:nvSpPr>
          <p:cNvPr id="10" name="Title 1">
            <a:extLst>
              <a:ext uri="{FF2B5EF4-FFF2-40B4-BE49-F238E27FC236}">
                <a16:creationId xmlns:a16="http://schemas.microsoft.com/office/drawing/2014/main" id="{553F6C7D-ECC0-674B-A1ED-F01C3FA495FF}"/>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GB" noProof="0"/>
              <a:t>Put the slide headline here, </a:t>
            </a:r>
            <a:br>
              <a:rPr lang="en-GB" noProof="0"/>
            </a:br>
            <a:r>
              <a:rPr lang="en-GB" noProof="0"/>
              <a:t>keep it bold 36 pt</a:t>
            </a:r>
          </a:p>
        </p:txBody>
      </p:sp>
      <p:sp>
        <p:nvSpPr>
          <p:cNvPr id="6" name="Text Placeholder 3">
            <a:extLst>
              <a:ext uri="{FF2B5EF4-FFF2-40B4-BE49-F238E27FC236}">
                <a16:creationId xmlns:a16="http://schemas.microsoft.com/office/drawing/2014/main" id="{3397E6F6-DFC7-C54D-9E7E-CD51822BE714}"/>
              </a:ext>
            </a:extLst>
          </p:cNvPr>
          <p:cNvSpPr>
            <a:spLocks noGrp="1"/>
          </p:cNvSpPr>
          <p:nvPr>
            <p:ph type="body" sz="quarter" idx="18" hasCustomPrompt="1"/>
          </p:nvPr>
        </p:nvSpPr>
        <p:spPr>
          <a:xfrm>
            <a:off x="837219" y="2848213"/>
            <a:ext cx="4825752" cy="3168649"/>
          </a:xfr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
        <p:nvSpPr>
          <p:cNvPr id="7" name="Footer Placeholder 1">
            <a:extLst>
              <a:ext uri="{FF2B5EF4-FFF2-40B4-BE49-F238E27FC236}">
                <a16:creationId xmlns:a16="http://schemas.microsoft.com/office/drawing/2014/main" id="{500049F7-B9FA-B848-9517-EB2FF545957D}"/>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515722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in two column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5F938B-E5BF-B14A-BD1E-B43861780435}"/>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noProof="0" smtClean="0">
                <a:latin typeface="Noto IKEA Latin" panose="020B0502040504020204" pitchFamily="34" charset="0"/>
              </a:rPr>
              <a:pPr algn="r"/>
              <a:t>‹#›</a:t>
            </a:fld>
            <a:endParaRPr lang="en-GB" sz="1000" noProof="0">
              <a:latin typeface="Noto IKEA Latin" panose="020B0502040504020204" pitchFamily="34" charset="0"/>
            </a:endParaRPr>
          </a:p>
        </p:txBody>
      </p:sp>
      <p:sp>
        <p:nvSpPr>
          <p:cNvPr id="13" name="Title 1">
            <a:extLst>
              <a:ext uri="{FF2B5EF4-FFF2-40B4-BE49-F238E27FC236}">
                <a16:creationId xmlns:a16="http://schemas.microsoft.com/office/drawing/2014/main" id="{BE51D75E-6321-C94D-9947-17B36A281ED3}"/>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GB" noProof="0"/>
              <a:t>Put the slide headline here, </a:t>
            </a:r>
            <a:br>
              <a:rPr lang="en-GB" noProof="0"/>
            </a:br>
            <a:r>
              <a:rPr lang="en-GB" noProof="0"/>
              <a:t>keep it bold 36 pt</a:t>
            </a:r>
          </a:p>
        </p:txBody>
      </p:sp>
      <p:sp>
        <p:nvSpPr>
          <p:cNvPr id="7" name="Text Placeholder 3">
            <a:extLst>
              <a:ext uri="{FF2B5EF4-FFF2-40B4-BE49-F238E27FC236}">
                <a16:creationId xmlns:a16="http://schemas.microsoft.com/office/drawing/2014/main" id="{C14A6056-7DBD-554E-8300-9E7C2B02BF19}"/>
              </a:ext>
            </a:extLst>
          </p:cNvPr>
          <p:cNvSpPr>
            <a:spLocks noGrp="1"/>
          </p:cNvSpPr>
          <p:nvPr>
            <p:ph type="body" sz="quarter" idx="18" hasCustomPrompt="1"/>
          </p:nvPr>
        </p:nvSpPr>
        <p:spPr>
          <a:xfrm>
            <a:off x="837219" y="2848213"/>
            <a:ext cx="4825752" cy="3168649"/>
          </a:xfr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
        <p:nvSpPr>
          <p:cNvPr id="9" name="Text Placeholder 3">
            <a:extLst>
              <a:ext uri="{FF2B5EF4-FFF2-40B4-BE49-F238E27FC236}">
                <a16:creationId xmlns:a16="http://schemas.microsoft.com/office/drawing/2014/main" id="{747137C9-AD53-D149-A97E-41A82FBA0CF6}"/>
              </a:ext>
            </a:extLst>
          </p:cNvPr>
          <p:cNvSpPr>
            <a:spLocks noGrp="1"/>
          </p:cNvSpPr>
          <p:nvPr>
            <p:ph type="body" sz="quarter" idx="19" hasCustomPrompt="1"/>
          </p:nvPr>
        </p:nvSpPr>
        <p:spPr>
          <a:xfrm>
            <a:off x="6509767" y="2848213"/>
            <a:ext cx="4825752" cy="3168649"/>
          </a:xfr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
        <p:nvSpPr>
          <p:cNvPr id="11" name="Footer Placeholder 1">
            <a:extLst>
              <a:ext uri="{FF2B5EF4-FFF2-40B4-BE49-F238E27FC236}">
                <a16:creationId xmlns:a16="http://schemas.microsoft.com/office/drawing/2014/main" id="{71E47299-58D5-5141-A53D-1CABCA69C084}"/>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4215739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s in three column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10EEEC-F9CA-E042-BDE6-F770471505B4}"/>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noProof="0" smtClean="0">
                <a:latin typeface="Noto IKEA Latin" panose="020B0502040504020204" pitchFamily="34" charset="0"/>
              </a:rPr>
              <a:pPr algn="r"/>
              <a:t>‹#›</a:t>
            </a:fld>
            <a:endParaRPr lang="en-GB" sz="1000" noProof="0">
              <a:latin typeface="Noto IKEA Latin" panose="020B0502040504020204" pitchFamily="34" charset="0"/>
            </a:endParaRPr>
          </a:p>
        </p:txBody>
      </p:sp>
      <p:sp>
        <p:nvSpPr>
          <p:cNvPr id="18" name="Title 1">
            <a:extLst>
              <a:ext uri="{FF2B5EF4-FFF2-40B4-BE49-F238E27FC236}">
                <a16:creationId xmlns:a16="http://schemas.microsoft.com/office/drawing/2014/main" id="{00941136-4B4C-4145-A979-62087D971861}"/>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GB" noProof="0"/>
              <a:t>Put the slide headline here, </a:t>
            </a:r>
            <a:br>
              <a:rPr lang="en-GB" noProof="0"/>
            </a:br>
            <a:r>
              <a:rPr lang="en-GB" noProof="0"/>
              <a:t>keep it bold 36 pt</a:t>
            </a:r>
          </a:p>
        </p:txBody>
      </p:sp>
      <p:sp>
        <p:nvSpPr>
          <p:cNvPr id="8" name="Text Placeholder 3">
            <a:extLst>
              <a:ext uri="{FF2B5EF4-FFF2-40B4-BE49-F238E27FC236}">
                <a16:creationId xmlns:a16="http://schemas.microsoft.com/office/drawing/2014/main" id="{CB00048D-5466-AD48-828A-D48CFE43B8E5}"/>
              </a:ext>
            </a:extLst>
          </p:cNvPr>
          <p:cNvSpPr>
            <a:spLocks noGrp="1"/>
          </p:cNvSpPr>
          <p:nvPr>
            <p:ph type="body" sz="quarter" idx="18" hasCustomPrompt="1"/>
          </p:nvPr>
        </p:nvSpPr>
        <p:spPr>
          <a:xfrm>
            <a:off x="837219" y="2848213"/>
            <a:ext cx="3194493" cy="3168649"/>
          </a:xfrm>
        </p:spPr>
        <p:txBody>
          <a:bodyPr>
            <a:noAutofit/>
          </a:bodyPr>
          <a:lstStyle>
            <a:lvl1pPr marL="285750" indent="-285750">
              <a:spcBef>
                <a:spcPts val="1000"/>
              </a:spcBef>
              <a:buFont typeface="Arial" panose="020B0604020202020204" pitchFamily="34" charset="0"/>
              <a:buChar char="•"/>
              <a:defRPr sz="1400"/>
            </a:lvl1pPr>
          </a:lstStyle>
          <a:p>
            <a:pPr lvl="0"/>
            <a:r>
              <a:rPr lang="en-GB" noProof="0"/>
              <a:t>Put the list text here,</a:t>
            </a:r>
            <a:br>
              <a:rPr lang="en-GB" noProof="0"/>
            </a:br>
            <a:r>
              <a:rPr lang="en-GB" noProof="0"/>
              <a:t>keep it regular 14 pt</a:t>
            </a:r>
          </a:p>
          <a:p>
            <a:pPr lvl="0"/>
            <a:endParaRPr lang="en-GB" noProof="0"/>
          </a:p>
        </p:txBody>
      </p:sp>
      <p:sp>
        <p:nvSpPr>
          <p:cNvPr id="10" name="Text Placeholder 3">
            <a:extLst>
              <a:ext uri="{FF2B5EF4-FFF2-40B4-BE49-F238E27FC236}">
                <a16:creationId xmlns:a16="http://schemas.microsoft.com/office/drawing/2014/main" id="{316CE0BD-CEC3-544F-8484-175C25F90EEC}"/>
              </a:ext>
            </a:extLst>
          </p:cNvPr>
          <p:cNvSpPr>
            <a:spLocks noGrp="1"/>
          </p:cNvSpPr>
          <p:nvPr>
            <p:ph type="body" sz="quarter" idx="19" hasCustomPrompt="1"/>
          </p:nvPr>
        </p:nvSpPr>
        <p:spPr>
          <a:xfrm>
            <a:off x="8160290" y="2848213"/>
            <a:ext cx="3194493" cy="3168649"/>
          </a:xfrm>
        </p:spPr>
        <p:txBody>
          <a:bodyPr>
            <a:noAutofit/>
          </a:bodyPr>
          <a:lstStyle>
            <a:lvl1pPr marL="285750" indent="-285750">
              <a:spcBef>
                <a:spcPts val="1000"/>
              </a:spcBef>
              <a:buFont typeface="Arial" panose="020B0604020202020204" pitchFamily="34" charset="0"/>
              <a:buChar char="•"/>
              <a:defRPr sz="1400"/>
            </a:lvl1pPr>
          </a:lstStyle>
          <a:p>
            <a:pPr lvl="0"/>
            <a:r>
              <a:rPr lang="en-GB" noProof="0"/>
              <a:t>Put the list text here,</a:t>
            </a:r>
            <a:br>
              <a:rPr lang="en-GB" noProof="0"/>
            </a:br>
            <a:r>
              <a:rPr lang="en-GB" noProof="0"/>
              <a:t>keep it regular 14 pt</a:t>
            </a:r>
          </a:p>
          <a:p>
            <a:pPr lvl="0"/>
            <a:endParaRPr lang="en-GB" noProof="0"/>
          </a:p>
        </p:txBody>
      </p:sp>
      <p:sp>
        <p:nvSpPr>
          <p:cNvPr id="11" name="Text Placeholder 3">
            <a:extLst>
              <a:ext uri="{FF2B5EF4-FFF2-40B4-BE49-F238E27FC236}">
                <a16:creationId xmlns:a16="http://schemas.microsoft.com/office/drawing/2014/main" id="{52CADF44-9CA4-8D41-B1AA-2D27B1FDB07E}"/>
              </a:ext>
            </a:extLst>
          </p:cNvPr>
          <p:cNvSpPr>
            <a:spLocks noGrp="1"/>
          </p:cNvSpPr>
          <p:nvPr>
            <p:ph type="body" sz="quarter" idx="20" hasCustomPrompt="1"/>
          </p:nvPr>
        </p:nvSpPr>
        <p:spPr>
          <a:xfrm>
            <a:off x="4498754" y="2848213"/>
            <a:ext cx="3194493" cy="3168649"/>
          </a:xfrm>
        </p:spPr>
        <p:txBody>
          <a:bodyPr>
            <a:noAutofit/>
          </a:bodyPr>
          <a:lstStyle>
            <a:lvl1pPr marL="285750" indent="-285750">
              <a:spcBef>
                <a:spcPts val="1000"/>
              </a:spcBef>
              <a:buFont typeface="Arial" panose="020B0604020202020204" pitchFamily="34" charset="0"/>
              <a:buChar char="•"/>
              <a:defRPr sz="1400"/>
            </a:lvl1pPr>
          </a:lstStyle>
          <a:p>
            <a:pPr lvl="0"/>
            <a:r>
              <a:rPr lang="en-GB" noProof="0"/>
              <a:t>Put the list text here,</a:t>
            </a:r>
            <a:br>
              <a:rPr lang="en-GB" noProof="0"/>
            </a:br>
            <a:r>
              <a:rPr lang="en-GB" noProof="0"/>
              <a:t>keep it regular 14 pt</a:t>
            </a:r>
          </a:p>
          <a:p>
            <a:pPr lvl="0"/>
            <a:endParaRPr lang="en-GB" noProof="0"/>
          </a:p>
        </p:txBody>
      </p:sp>
      <p:sp>
        <p:nvSpPr>
          <p:cNvPr id="13" name="Footer Placeholder 1">
            <a:extLst>
              <a:ext uri="{FF2B5EF4-FFF2-40B4-BE49-F238E27FC236}">
                <a16:creationId xmlns:a16="http://schemas.microsoft.com/office/drawing/2014/main" id="{FF16714B-FB53-1F43-BB2E-33016E450AE8}"/>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1603866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B11BDF8C-83D3-724E-8888-78F99356B623}"/>
              </a:ext>
            </a:extLst>
          </p:cNvPr>
          <p:cNvSpPr>
            <a:spLocks noGrp="1"/>
          </p:cNvSpPr>
          <p:nvPr>
            <p:ph type="pic" sz="quarter" idx="15" hasCustomPrompt="1"/>
          </p:nvPr>
        </p:nvSpPr>
        <p:spPr>
          <a:xfrm>
            <a:off x="0" y="0"/>
            <a:ext cx="12192000" cy="6858000"/>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8" name="TextBox 7">
            <a:extLst>
              <a:ext uri="{FF2B5EF4-FFF2-40B4-BE49-F238E27FC236}">
                <a16:creationId xmlns:a16="http://schemas.microsoft.com/office/drawing/2014/main" id="{73BADB48-5F7B-4C4D-BDD5-124AFC5BC91E}"/>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smtClean="0">
                <a:latin typeface="Noto IKEA Latin" panose="020B0502040504020204" pitchFamily="34" charset="0"/>
              </a:rPr>
              <a:pPr algn="r"/>
              <a:t>‹#›</a:t>
            </a:fld>
            <a:endParaRPr lang="en-GB" sz="1000" dirty="0">
              <a:latin typeface="Noto IKEA Latin" panose="020B0502040504020204" pitchFamily="34" charset="0"/>
            </a:endParaRPr>
          </a:p>
        </p:txBody>
      </p:sp>
      <p:sp>
        <p:nvSpPr>
          <p:cNvPr id="2" name="Footer Placeholder 1">
            <a:extLst>
              <a:ext uri="{FF2B5EF4-FFF2-40B4-BE49-F238E27FC236}">
                <a16:creationId xmlns:a16="http://schemas.microsoft.com/office/drawing/2014/main" id="{F9537780-6950-D34C-A608-84CFA8C94142}"/>
              </a:ext>
            </a:extLst>
          </p:cNvPr>
          <p:cNvSpPr>
            <a:spLocks noGrp="1"/>
          </p:cNvSpPr>
          <p:nvPr>
            <p:ph type="ftr" sz="quarter" idx="16"/>
          </p:nvPr>
        </p:nvSpPr>
        <p:spPr>
          <a:xfrm>
            <a:off x="838200" y="6381327"/>
            <a:ext cx="5257800" cy="293119"/>
          </a:xfrm>
          <a:prstGeom prst="rect">
            <a:avLst/>
          </a:prstGeom>
        </p:spPr>
        <p:txBody>
          <a:bodyPr/>
          <a:lstStyle/>
          <a:p>
            <a:endParaRPr lang="en-GB" dirty="0"/>
          </a:p>
        </p:txBody>
      </p:sp>
      <p:sp>
        <p:nvSpPr>
          <p:cNvPr id="7" name="Text Placeholder 3">
            <a:extLst>
              <a:ext uri="{FF2B5EF4-FFF2-40B4-BE49-F238E27FC236}">
                <a16:creationId xmlns:a16="http://schemas.microsoft.com/office/drawing/2014/main" id="{E9391C66-CE44-8540-BF62-38C8D5EF9E6E}"/>
              </a:ext>
            </a:extLst>
          </p:cNvPr>
          <p:cNvSpPr>
            <a:spLocks noGrp="1"/>
          </p:cNvSpPr>
          <p:nvPr>
            <p:ph type="body" sz="quarter" idx="18"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dirty="0"/>
              <a:t>© Inter IKEA Systems B.V. 2021</a:t>
            </a:r>
            <a:endParaRPr lang="en-GB" dirty="0"/>
          </a:p>
        </p:txBody>
      </p:sp>
    </p:spTree>
    <p:extLst>
      <p:ext uri="{BB962C8B-B14F-4D97-AF65-F5344CB8AC3E}">
        <p14:creationId xmlns:p14="http://schemas.microsoft.com/office/powerpoint/2010/main" val="1281780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70934038-8254-5843-BA59-EAFE94F02D83}"/>
              </a:ext>
            </a:extLst>
          </p:cNvPr>
          <p:cNvSpPr>
            <a:spLocks noGrp="1"/>
          </p:cNvSpPr>
          <p:nvPr>
            <p:ph type="pic" sz="quarter" idx="16" hasCustomPrompt="1"/>
          </p:nvPr>
        </p:nvSpPr>
        <p:spPr>
          <a:xfrm>
            <a:off x="863469" y="836614"/>
            <a:ext cx="9217379" cy="518477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4" name="Text Placeholder 3">
            <a:extLst>
              <a:ext uri="{FF2B5EF4-FFF2-40B4-BE49-F238E27FC236}">
                <a16:creationId xmlns:a16="http://schemas.microsoft.com/office/drawing/2014/main" id="{BB8E265F-FE98-834A-BB93-0F7C365B8C12}"/>
              </a:ext>
            </a:extLst>
          </p:cNvPr>
          <p:cNvSpPr>
            <a:spLocks noGrp="1"/>
          </p:cNvSpPr>
          <p:nvPr>
            <p:ph type="body" sz="half" idx="2" hasCustomPrompt="1"/>
          </p:nvPr>
        </p:nvSpPr>
        <p:spPr>
          <a:xfrm>
            <a:off x="10256762" y="2636811"/>
            <a:ext cx="1743895" cy="3456485"/>
          </a:xfrm>
        </p:spPr>
        <p:txBody>
          <a:bodyPr anchor="b">
            <a:noAutofit/>
          </a:bodyPr>
          <a:lstStyle>
            <a:lvl1pPr marL="0" indent="0">
              <a:lnSpc>
                <a:spcPct val="100000"/>
              </a:lnSpc>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Put the caption here, keep it regular 14 </a:t>
            </a:r>
            <a:r>
              <a:rPr lang="en-US" dirty="0" err="1"/>
              <a:t>pt</a:t>
            </a:r>
            <a:endParaRPr lang="en-US" dirty="0"/>
          </a:p>
        </p:txBody>
      </p:sp>
      <p:sp>
        <p:nvSpPr>
          <p:cNvPr id="7" name="TextBox 6">
            <a:extLst>
              <a:ext uri="{FF2B5EF4-FFF2-40B4-BE49-F238E27FC236}">
                <a16:creationId xmlns:a16="http://schemas.microsoft.com/office/drawing/2014/main" id="{FCB2A3DF-E3B9-BA47-83B8-848B3E89D430}"/>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smtClean="0">
                <a:latin typeface="Noto IKEA Latin" panose="020B0502040504020204" pitchFamily="34" charset="0"/>
              </a:rPr>
              <a:pPr algn="r"/>
              <a:t>‹#›</a:t>
            </a:fld>
            <a:endParaRPr lang="en-GB" sz="1000" dirty="0">
              <a:latin typeface="Noto IKEA Latin" panose="020B0502040504020204" pitchFamily="34" charset="0"/>
            </a:endParaRPr>
          </a:p>
        </p:txBody>
      </p:sp>
      <p:sp>
        <p:nvSpPr>
          <p:cNvPr id="2" name="Footer Placeholder 1">
            <a:extLst>
              <a:ext uri="{FF2B5EF4-FFF2-40B4-BE49-F238E27FC236}">
                <a16:creationId xmlns:a16="http://schemas.microsoft.com/office/drawing/2014/main" id="{CD478C9A-6828-5647-8ED6-97370233DB2B}"/>
              </a:ext>
            </a:extLst>
          </p:cNvPr>
          <p:cNvSpPr>
            <a:spLocks noGrp="1"/>
          </p:cNvSpPr>
          <p:nvPr>
            <p:ph type="ftr" sz="quarter" idx="17"/>
          </p:nvPr>
        </p:nvSpPr>
        <p:spPr>
          <a:xfrm>
            <a:off x="838200" y="6381327"/>
            <a:ext cx="5257800" cy="293119"/>
          </a:xfrm>
          <a:prstGeom prst="rect">
            <a:avLst/>
          </a:prstGeom>
        </p:spPr>
        <p:txBody>
          <a:bodyPr/>
          <a:lstStyle/>
          <a:p>
            <a:endParaRPr lang="en-GB" dirty="0"/>
          </a:p>
        </p:txBody>
      </p:sp>
    </p:spTree>
    <p:extLst>
      <p:ext uri="{BB962C8B-B14F-4D97-AF65-F5344CB8AC3E}">
        <p14:creationId xmlns:p14="http://schemas.microsoft.com/office/powerpoint/2010/main" val="1146412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on imag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600D40-C419-DE4F-928F-E01FB6D4191F}"/>
              </a:ext>
            </a:extLst>
          </p:cNvPr>
          <p:cNvSpPr>
            <a:spLocks noGrp="1"/>
          </p:cNvSpPr>
          <p:nvPr>
            <p:ph type="pic" sz="quarter" idx="14" hasCustomPrompt="1"/>
          </p:nvPr>
        </p:nvSpPr>
        <p:spPr>
          <a:xfrm>
            <a:off x="0" y="-3757"/>
            <a:ext cx="12192000" cy="6858000"/>
          </a:xfrm>
          <a:solidFill>
            <a:srgbClr val="E4E5E3"/>
          </a:solidFill>
        </p:spPr>
        <p:txBody>
          <a:bodyPr>
            <a:normAutofit/>
          </a:bodyPr>
          <a:lstStyle>
            <a:lvl1pPr>
              <a:defRPr sz="1400">
                <a:solidFill>
                  <a:schemeClr val="bg1">
                    <a:lumMod val="50000"/>
                  </a:schemeClr>
                </a:solidFill>
              </a:defRPr>
            </a:lvl1pPr>
          </a:lstStyle>
          <a:p>
            <a:r>
              <a:rPr lang="en-US" dirty="0"/>
              <a:t>Drag and drop or click the icon to add a picture</a:t>
            </a:r>
          </a:p>
        </p:txBody>
      </p:sp>
      <p:sp>
        <p:nvSpPr>
          <p:cNvPr id="4" name="Text Placeholder 3">
            <a:extLst>
              <a:ext uri="{FF2B5EF4-FFF2-40B4-BE49-F238E27FC236}">
                <a16:creationId xmlns:a16="http://schemas.microsoft.com/office/drawing/2014/main" id="{BB8E265F-FE98-834A-BB93-0F7C365B8C12}"/>
              </a:ext>
            </a:extLst>
          </p:cNvPr>
          <p:cNvSpPr>
            <a:spLocks noGrp="1"/>
          </p:cNvSpPr>
          <p:nvPr>
            <p:ph type="body" sz="half" idx="2" hasCustomPrompt="1"/>
          </p:nvPr>
        </p:nvSpPr>
        <p:spPr>
          <a:xfrm>
            <a:off x="6816081" y="1592796"/>
            <a:ext cx="4601551" cy="3672409"/>
          </a:xfrm>
          <a:solidFill>
            <a:schemeClr val="bg1"/>
          </a:solidFill>
        </p:spPr>
        <p:txBody>
          <a:bodyPr lIns="360000" tIns="46800" rIns="360000" bIns="46800" anchor="ctr">
            <a:noAutofit/>
          </a:bodyPr>
          <a:lstStyle>
            <a:lvl1pPr marL="0" indent="0">
              <a:lnSpc>
                <a:spcPct val="100000"/>
              </a:lnSpc>
              <a:spcBef>
                <a:spcPts val="0"/>
              </a:spcBef>
              <a:buNone/>
              <a:defRPr sz="2400" b="0" i="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“Put the quote here. Put the quote here. Put the quote here. Put the quote here. Put the quote here.”</a:t>
            </a:r>
          </a:p>
        </p:txBody>
      </p:sp>
      <p:sp>
        <p:nvSpPr>
          <p:cNvPr id="8" name="TextBox 7">
            <a:extLst>
              <a:ext uri="{FF2B5EF4-FFF2-40B4-BE49-F238E27FC236}">
                <a16:creationId xmlns:a16="http://schemas.microsoft.com/office/drawing/2014/main" id="{B1729F30-758D-FD49-AF2B-C4EAF539A39C}"/>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smtClean="0">
                <a:latin typeface="Noto IKEA Latin" panose="020B0502040504020204" pitchFamily="34" charset="0"/>
              </a:rPr>
              <a:pPr algn="r"/>
              <a:t>‹#›</a:t>
            </a:fld>
            <a:endParaRPr lang="en-GB" sz="1000" dirty="0">
              <a:latin typeface="Noto IKEA Latin" panose="020B0502040504020204" pitchFamily="34" charset="0"/>
            </a:endParaRPr>
          </a:p>
        </p:txBody>
      </p:sp>
      <p:sp>
        <p:nvSpPr>
          <p:cNvPr id="3" name="Footer Placeholder 2">
            <a:extLst>
              <a:ext uri="{FF2B5EF4-FFF2-40B4-BE49-F238E27FC236}">
                <a16:creationId xmlns:a16="http://schemas.microsoft.com/office/drawing/2014/main" id="{8D3BD20C-6863-AA4F-9F02-78C396B20D12}"/>
              </a:ext>
            </a:extLst>
          </p:cNvPr>
          <p:cNvSpPr>
            <a:spLocks noGrp="1"/>
          </p:cNvSpPr>
          <p:nvPr>
            <p:ph type="ftr" sz="quarter" idx="15"/>
          </p:nvPr>
        </p:nvSpPr>
        <p:spPr>
          <a:xfrm>
            <a:off x="838200" y="6381327"/>
            <a:ext cx="5257800" cy="293119"/>
          </a:xfrm>
          <a:prstGeom prst="rect">
            <a:avLst/>
          </a:prstGeom>
        </p:spPr>
        <p:txBody>
          <a:bodyPr/>
          <a:lstStyle/>
          <a:p>
            <a:endParaRPr lang="en-GB" dirty="0"/>
          </a:p>
        </p:txBody>
      </p:sp>
      <p:sp>
        <p:nvSpPr>
          <p:cNvPr id="9" name="Text Placeholder 3">
            <a:extLst>
              <a:ext uri="{FF2B5EF4-FFF2-40B4-BE49-F238E27FC236}">
                <a16:creationId xmlns:a16="http://schemas.microsoft.com/office/drawing/2014/main" id="{52163A22-09CB-E440-8750-18D411BC5D92}"/>
              </a:ext>
            </a:extLst>
          </p:cNvPr>
          <p:cNvSpPr>
            <a:spLocks noGrp="1"/>
          </p:cNvSpPr>
          <p:nvPr>
            <p:ph type="body" sz="quarter" idx="18"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dirty="0"/>
              <a:t>© Inter IKEA Systems B.V. </a:t>
            </a:r>
            <a:fld id="{2EA27BE5-E693-446A-98CB-5E486D0A58AB}" type="datetimeyyyy">
              <a:rPr lang="en-US" smtClean="0"/>
              <a:t>2021</a:t>
            </a:fld>
            <a:endParaRPr lang="en-GB" dirty="0"/>
          </a:p>
        </p:txBody>
      </p:sp>
    </p:spTree>
    <p:extLst>
      <p:ext uri="{BB962C8B-B14F-4D97-AF65-F5344CB8AC3E}">
        <p14:creationId xmlns:p14="http://schemas.microsoft.com/office/powerpoint/2010/main" val="746714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locks with descriptio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192AE6-FA63-7F45-9A5C-BE1D6300CED7}"/>
              </a:ext>
            </a:extLst>
          </p:cNvPr>
          <p:cNvSpPr>
            <a:spLocks noGrp="1"/>
          </p:cNvSpPr>
          <p:nvPr>
            <p:ph type="body" sz="quarter" idx="11" hasCustomPrompt="1"/>
          </p:nvPr>
        </p:nvSpPr>
        <p:spPr>
          <a:xfrm>
            <a:off x="856105" y="2871439"/>
            <a:ext cx="3095625" cy="431552"/>
          </a:xfrm>
          <a:solidFill>
            <a:srgbClr val="E4E5E3"/>
          </a:solidFill>
        </p:spPr>
        <p:txBody>
          <a:bodyPr>
            <a:noAutofit/>
          </a:bodyPr>
          <a:lstStyle>
            <a:lvl1pPr>
              <a:lnSpc>
                <a:spcPct val="100000"/>
              </a:lnSpc>
              <a:defRPr b="1"/>
            </a:lvl1pPr>
          </a:lstStyle>
          <a:p>
            <a:pPr lvl="0"/>
            <a:r>
              <a:rPr lang="en-US" dirty="0"/>
              <a:t>Put the title here</a:t>
            </a:r>
          </a:p>
        </p:txBody>
      </p:sp>
      <p:sp>
        <p:nvSpPr>
          <p:cNvPr id="7" name="Text Placeholder 5">
            <a:extLst>
              <a:ext uri="{FF2B5EF4-FFF2-40B4-BE49-F238E27FC236}">
                <a16:creationId xmlns:a16="http://schemas.microsoft.com/office/drawing/2014/main" id="{0D2B4B01-8F71-1C43-804A-AE91ACAAB690}"/>
              </a:ext>
            </a:extLst>
          </p:cNvPr>
          <p:cNvSpPr>
            <a:spLocks noGrp="1"/>
          </p:cNvSpPr>
          <p:nvPr>
            <p:ph type="body" sz="quarter" idx="12" hasCustomPrompt="1"/>
          </p:nvPr>
        </p:nvSpPr>
        <p:spPr>
          <a:xfrm>
            <a:off x="856105" y="3429001"/>
            <a:ext cx="3095625" cy="1449940"/>
          </a:xfrm>
        </p:spPr>
        <p:txBody>
          <a:bodyPr>
            <a:noAutofit/>
          </a:bodyPr>
          <a:lstStyle>
            <a:lvl1pPr>
              <a:lnSpc>
                <a:spcPct val="100000"/>
              </a:lnSpc>
              <a:spcBef>
                <a:spcPts val="0"/>
              </a:spcBef>
              <a:defRPr sz="1400"/>
            </a:lvl1pPr>
          </a:lstStyle>
          <a:p>
            <a:pPr lvl="0"/>
            <a:r>
              <a:rPr lang="en-US" dirty="0"/>
              <a:t>Put the body text or caption here</a:t>
            </a:r>
            <a:endParaRPr lang="en-GB" dirty="0"/>
          </a:p>
        </p:txBody>
      </p:sp>
      <p:sp>
        <p:nvSpPr>
          <p:cNvPr id="9" name="Text Placeholder 5">
            <a:extLst>
              <a:ext uri="{FF2B5EF4-FFF2-40B4-BE49-F238E27FC236}">
                <a16:creationId xmlns:a16="http://schemas.microsoft.com/office/drawing/2014/main" id="{08916781-0481-B64C-A15B-60E03E7E77EA}"/>
              </a:ext>
            </a:extLst>
          </p:cNvPr>
          <p:cNvSpPr>
            <a:spLocks noGrp="1"/>
          </p:cNvSpPr>
          <p:nvPr>
            <p:ph type="body" sz="quarter" idx="14" hasCustomPrompt="1"/>
          </p:nvPr>
        </p:nvSpPr>
        <p:spPr>
          <a:xfrm>
            <a:off x="4524984" y="2871439"/>
            <a:ext cx="3095625" cy="431552"/>
          </a:xfrm>
          <a:solidFill>
            <a:srgbClr val="E4E5E3"/>
          </a:solidFill>
        </p:spPr>
        <p:txBody>
          <a:bodyPr>
            <a:noAutofit/>
          </a:bodyPr>
          <a:lstStyle>
            <a:lvl1pPr>
              <a:lnSpc>
                <a:spcPct val="100000"/>
              </a:lnSpc>
              <a:defRPr b="1"/>
            </a:lvl1pPr>
          </a:lstStyle>
          <a:p>
            <a:pPr lvl="0"/>
            <a:r>
              <a:rPr lang="en-US" dirty="0"/>
              <a:t>Put the title here</a:t>
            </a:r>
          </a:p>
        </p:txBody>
      </p:sp>
      <p:sp>
        <p:nvSpPr>
          <p:cNvPr id="10" name="Text Placeholder 5">
            <a:extLst>
              <a:ext uri="{FF2B5EF4-FFF2-40B4-BE49-F238E27FC236}">
                <a16:creationId xmlns:a16="http://schemas.microsoft.com/office/drawing/2014/main" id="{CCF4949C-0573-654E-8E4A-1524918D8E6F}"/>
              </a:ext>
            </a:extLst>
          </p:cNvPr>
          <p:cNvSpPr>
            <a:spLocks noGrp="1"/>
          </p:cNvSpPr>
          <p:nvPr>
            <p:ph type="body" sz="quarter" idx="15" hasCustomPrompt="1"/>
          </p:nvPr>
        </p:nvSpPr>
        <p:spPr>
          <a:xfrm>
            <a:off x="4524984" y="3429001"/>
            <a:ext cx="3095625" cy="1449940"/>
          </a:xfrm>
        </p:spPr>
        <p:txBody>
          <a:bodyPr>
            <a:noAutofit/>
          </a:bodyPr>
          <a:lstStyle>
            <a:lvl1pPr>
              <a:lnSpc>
                <a:spcPct val="100000"/>
              </a:lnSpc>
              <a:spcBef>
                <a:spcPts val="0"/>
              </a:spcBef>
              <a:defRPr sz="1400"/>
            </a:lvl1pPr>
          </a:lstStyle>
          <a:p>
            <a:pPr lvl="0"/>
            <a:r>
              <a:rPr lang="en-US" dirty="0"/>
              <a:t>Put the body text or caption here</a:t>
            </a:r>
            <a:endParaRPr lang="en-GB" dirty="0"/>
          </a:p>
        </p:txBody>
      </p:sp>
      <p:sp>
        <p:nvSpPr>
          <p:cNvPr id="11" name="Text Placeholder 5">
            <a:extLst>
              <a:ext uri="{FF2B5EF4-FFF2-40B4-BE49-F238E27FC236}">
                <a16:creationId xmlns:a16="http://schemas.microsoft.com/office/drawing/2014/main" id="{A4742B0C-C25C-194C-9FE2-34262FB01095}"/>
              </a:ext>
            </a:extLst>
          </p:cNvPr>
          <p:cNvSpPr>
            <a:spLocks noGrp="1"/>
          </p:cNvSpPr>
          <p:nvPr>
            <p:ph type="body" sz="quarter" idx="16" hasCustomPrompt="1"/>
          </p:nvPr>
        </p:nvSpPr>
        <p:spPr>
          <a:xfrm>
            <a:off x="8245881" y="2871439"/>
            <a:ext cx="3095625" cy="431552"/>
          </a:xfrm>
          <a:solidFill>
            <a:srgbClr val="E4E5E3"/>
          </a:solidFill>
        </p:spPr>
        <p:txBody>
          <a:bodyPr>
            <a:noAutofit/>
          </a:bodyPr>
          <a:lstStyle>
            <a:lvl1pPr>
              <a:lnSpc>
                <a:spcPct val="100000"/>
              </a:lnSpc>
              <a:defRPr b="1"/>
            </a:lvl1pPr>
          </a:lstStyle>
          <a:p>
            <a:pPr lvl="0"/>
            <a:r>
              <a:rPr lang="en-US" dirty="0"/>
              <a:t>Put the title here</a:t>
            </a:r>
          </a:p>
        </p:txBody>
      </p:sp>
      <p:sp>
        <p:nvSpPr>
          <p:cNvPr id="12" name="Text Placeholder 5">
            <a:extLst>
              <a:ext uri="{FF2B5EF4-FFF2-40B4-BE49-F238E27FC236}">
                <a16:creationId xmlns:a16="http://schemas.microsoft.com/office/drawing/2014/main" id="{334FE28E-7BB9-5247-A7EF-E68623CEC0DF}"/>
              </a:ext>
            </a:extLst>
          </p:cNvPr>
          <p:cNvSpPr>
            <a:spLocks noGrp="1"/>
          </p:cNvSpPr>
          <p:nvPr>
            <p:ph type="body" sz="quarter" idx="17" hasCustomPrompt="1"/>
          </p:nvPr>
        </p:nvSpPr>
        <p:spPr>
          <a:xfrm>
            <a:off x="8245881" y="3429001"/>
            <a:ext cx="3095625" cy="1449940"/>
          </a:xfrm>
        </p:spPr>
        <p:txBody>
          <a:bodyPr>
            <a:noAutofit/>
          </a:bodyPr>
          <a:lstStyle>
            <a:lvl1pPr>
              <a:lnSpc>
                <a:spcPct val="100000"/>
              </a:lnSpc>
              <a:spcBef>
                <a:spcPts val="0"/>
              </a:spcBef>
              <a:defRPr sz="1400"/>
            </a:lvl1pPr>
          </a:lstStyle>
          <a:p>
            <a:pPr lvl="0"/>
            <a:r>
              <a:rPr lang="en-US" dirty="0"/>
              <a:t>Put the body text or caption here</a:t>
            </a:r>
            <a:endParaRPr lang="en-GB" dirty="0"/>
          </a:p>
        </p:txBody>
      </p:sp>
      <p:sp>
        <p:nvSpPr>
          <p:cNvPr id="14" name="TextBox 13">
            <a:extLst>
              <a:ext uri="{FF2B5EF4-FFF2-40B4-BE49-F238E27FC236}">
                <a16:creationId xmlns:a16="http://schemas.microsoft.com/office/drawing/2014/main" id="{59A9C86E-1C1C-4849-9898-CE794DA804F5}"/>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smtClean="0">
                <a:latin typeface="Noto IKEA Latin" panose="020B0502040504020204" pitchFamily="34" charset="0"/>
              </a:rPr>
              <a:pPr algn="r"/>
              <a:t>‹#›</a:t>
            </a:fld>
            <a:endParaRPr lang="en-GB" sz="1000" dirty="0">
              <a:latin typeface="Noto IKEA Latin" panose="020B0502040504020204" pitchFamily="34" charset="0"/>
            </a:endParaRPr>
          </a:p>
        </p:txBody>
      </p:sp>
      <p:sp>
        <p:nvSpPr>
          <p:cNvPr id="15" name="Title 1">
            <a:extLst>
              <a:ext uri="{FF2B5EF4-FFF2-40B4-BE49-F238E27FC236}">
                <a16:creationId xmlns:a16="http://schemas.microsoft.com/office/drawing/2014/main" id="{AC11DA65-BB4F-5E44-93BC-902C228635DB}"/>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US" dirty="0"/>
              <a:t>Put the slide headline here, </a:t>
            </a:r>
            <a:br>
              <a:rPr lang="en-US" dirty="0"/>
            </a:br>
            <a:r>
              <a:rPr lang="en-US" dirty="0"/>
              <a:t>keep it bold 36 </a:t>
            </a:r>
            <a:r>
              <a:rPr lang="en-US" dirty="0" err="1"/>
              <a:t>pt</a:t>
            </a:r>
            <a:endParaRPr lang="en-US" dirty="0"/>
          </a:p>
        </p:txBody>
      </p:sp>
      <p:sp>
        <p:nvSpPr>
          <p:cNvPr id="2" name="Footer Placeholder 1">
            <a:extLst>
              <a:ext uri="{FF2B5EF4-FFF2-40B4-BE49-F238E27FC236}">
                <a16:creationId xmlns:a16="http://schemas.microsoft.com/office/drawing/2014/main" id="{55D37FF6-CE62-1746-9BE3-14CF444B56EF}"/>
              </a:ext>
            </a:extLst>
          </p:cNvPr>
          <p:cNvSpPr>
            <a:spLocks noGrp="1"/>
          </p:cNvSpPr>
          <p:nvPr>
            <p:ph type="ftr" sz="quarter" idx="18"/>
          </p:nvPr>
        </p:nvSpPr>
        <p:spPr>
          <a:xfrm>
            <a:off x="838200" y="6381327"/>
            <a:ext cx="5257800" cy="293119"/>
          </a:xfrm>
          <a:prstGeom prst="rect">
            <a:avLst/>
          </a:prstGeom>
        </p:spPr>
        <p:txBody>
          <a:bodyPr/>
          <a:lstStyle/>
          <a:p>
            <a:endParaRPr lang="en-GB" dirty="0"/>
          </a:p>
        </p:txBody>
      </p:sp>
    </p:spTree>
    <p:extLst>
      <p:ext uri="{BB962C8B-B14F-4D97-AF65-F5344CB8AC3E}">
        <p14:creationId xmlns:p14="http://schemas.microsoft.com/office/powerpoint/2010/main" val="891390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vels with descriptions">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0D2B4B01-8F71-1C43-804A-AE91ACAAB690}"/>
              </a:ext>
            </a:extLst>
          </p:cNvPr>
          <p:cNvSpPr>
            <a:spLocks noGrp="1"/>
          </p:cNvSpPr>
          <p:nvPr>
            <p:ph type="body" sz="quarter" idx="12" hasCustomPrompt="1"/>
          </p:nvPr>
        </p:nvSpPr>
        <p:spPr>
          <a:xfrm>
            <a:off x="6600057" y="2847861"/>
            <a:ext cx="3095625" cy="698795"/>
          </a:xfrm>
        </p:spPr>
        <p:txBody>
          <a:bodyPr>
            <a:noAutofit/>
          </a:bodyPr>
          <a:lstStyle>
            <a:lvl1pPr>
              <a:spcBef>
                <a:spcPts val="0"/>
              </a:spcBef>
              <a:defRPr sz="1400"/>
            </a:lvl1pPr>
          </a:lstStyle>
          <a:p>
            <a:pPr lvl="0"/>
            <a:r>
              <a:rPr lang="en-US" dirty="0"/>
              <a:t>Put the body text or caption here</a:t>
            </a:r>
            <a:endParaRPr lang="en-GB" dirty="0"/>
          </a:p>
        </p:txBody>
      </p:sp>
      <p:sp>
        <p:nvSpPr>
          <p:cNvPr id="10" name="Text Placeholder 5">
            <a:extLst>
              <a:ext uri="{FF2B5EF4-FFF2-40B4-BE49-F238E27FC236}">
                <a16:creationId xmlns:a16="http://schemas.microsoft.com/office/drawing/2014/main" id="{CCF4949C-0573-654E-8E4A-1524918D8E6F}"/>
              </a:ext>
            </a:extLst>
          </p:cNvPr>
          <p:cNvSpPr>
            <a:spLocks noGrp="1"/>
          </p:cNvSpPr>
          <p:nvPr>
            <p:ph type="body" sz="quarter" idx="15" hasCustomPrompt="1"/>
          </p:nvPr>
        </p:nvSpPr>
        <p:spPr>
          <a:xfrm>
            <a:off x="6600057" y="3916433"/>
            <a:ext cx="3095625" cy="698795"/>
          </a:xfrm>
        </p:spPr>
        <p:txBody>
          <a:bodyPr>
            <a:noAutofit/>
          </a:bodyPr>
          <a:lstStyle>
            <a:lvl1pPr>
              <a:spcBef>
                <a:spcPts val="0"/>
              </a:spcBef>
              <a:defRPr sz="1400"/>
            </a:lvl1pPr>
          </a:lstStyle>
          <a:p>
            <a:pPr lvl="0"/>
            <a:r>
              <a:rPr lang="en-US" dirty="0"/>
              <a:t>Put the body text or caption here</a:t>
            </a:r>
            <a:endParaRPr lang="en-GB" dirty="0"/>
          </a:p>
        </p:txBody>
      </p:sp>
      <p:sp>
        <p:nvSpPr>
          <p:cNvPr id="12" name="Text Placeholder 5">
            <a:extLst>
              <a:ext uri="{FF2B5EF4-FFF2-40B4-BE49-F238E27FC236}">
                <a16:creationId xmlns:a16="http://schemas.microsoft.com/office/drawing/2014/main" id="{334FE28E-7BB9-5247-A7EF-E68623CEC0DF}"/>
              </a:ext>
            </a:extLst>
          </p:cNvPr>
          <p:cNvSpPr>
            <a:spLocks noGrp="1"/>
          </p:cNvSpPr>
          <p:nvPr>
            <p:ph type="body" sz="quarter" idx="17" hasCustomPrompt="1"/>
          </p:nvPr>
        </p:nvSpPr>
        <p:spPr>
          <a:xfrm>
            <a:off x="6600057" y="4985005"/>
            <a:ext cx="3095625" cy="698795"/>
          </a:xfrm>
        </p:spPr>
        <p:txBody>
          <a:bodyPr>
            <a:noAutofit/>
          </a:bodyPr>
          <a:lstStyle>
            <a:lvl1pPr>
              <a:spcBef>
                <a:spcPts val="0"/>
              </a:spcBef>
              <a:defRPr sz="1400"/>
            </a:lvl1pPr>
          </a:lstStyle>
          <a:p>
            <a:pPr lvl="0"/>
            <a:r>
              <a:rPr lang="en-US" dirty="0"/>
              <a:t>Put the body text or caption here</a:t>
            </a:r>
            <a:endParaRPr lang="en-GB" dirty="0"/>
          </a:p>
        </p:txBody>
      </p:sp>
      <p:sp>
        <p:nvSpPr>
          <p:cNvPr id="9" name="Text Placeholder 5">
            <a:extLst>
              <a:ext uri="{FF2B5EF4-FFF2-40B4-BE49-F238E27FC236}">
                <a16:creationId xmlns:a16="http://schemas.microsoft.com/office/drawing/2014/main" id="{08916781-0481-B64C-A15B-60E03E7E77EA}"/>
              </a:ext>
            </a:extLst>
          </p:cNvPr>
          <p:cNvSpPr>
            <a:spLocks noGrp="1"/>
          </p:cNvSpPr>
          <p:nvPr>
            <p:ph type="body" sz="quarter" idx="14" hasCustomPrompt="1"/>
          </p:nvPr>
        </p:nvSpPr>
        <p:spPr>
          <a:xfrm>
            <a:off x="2337604" y="2847861"/>
            <a:ext cx="3316763" cy="698795"/>
          </a:xfrm>
          <a:solidFill>
            <a:srgbClr val="E4E5E3"/>
          </a:solidFill>
        </p:spPr>
        <p:txBody>
          <a:bodyPr anchor="ctr">
            <a:noAutofit/>
          </a:bodyPr>
          <a:lstStyle>
            <a:lvl1pPr>
              <a:defRPr sz="1800"/>
            </a:lvl1pPr>
          </a:lstStyle>
          <a:p>
            <a:pPr lvl="0"/>
            <a:r>
              <a:rPr lang="en-US" dirty="0"/>
              <a:t>Put the title here</a:t>
            </a:r>
          </a:p>
        </p:txBody>
      </p:sp>
      <p:sp>
        <p:nvSpPr>
          <p:cNvPr id="15" name="Text Placeholder 5">
            <a:extLst>
              <a:ext uri="{FF2B5EF4-FFF2-40B4-BE49-F238E27FC236}">
                <a16:creationId xmlns:a16="http://schemas.microsoft.com/office/drawing/2014/main" id="{B0FD171A-0961-AF47-AF11-4B67E2B02EBC}"/>
              </a:ext>
            </a:extLst>
          </p:cNvPr>
          <p:cNvSpPr>
            <a:spLocks noGrp="1"/>
          </p:cNvSpPr>
          <p:nvPr>
            <p:ph type="body" sz="quarter" idx="18" hasCustomPrompt="1"/>
          </p:nvPr>
        </p:nvSpPr>
        <p:spPr>
          <a:xfrm>
            <a:off x="2337604" y="3916433"/>
            <a:ext cx="3316763" cy="698795"/>
          </a:xfrm>
          <a:solidFill>
            <a:srgbClr val="E4E5E3"/>
          </a:solidFill>
        </p:spPr>
        <p:txBody>
          <a:bodyPr anchor="ctr">
            <a:noAutofit/>
          </a:bodyPr>
          <a:lstStyle>
            <a:lvl1pPr>
              <a:defRPr sz="1800"/>
            </a:lvl1pPr>
          </a:lstStyle>
          <a:p>
            <a:pPr lvl="0"/>
            <a:r>
              <a:rPr lang="en-US" dirty="0"/>
              <a:t>Put the title here</a:t>
            </a:r>
          </a:p>
        </p:txBody>
      </p:sp>
      <p:sp>
        <p:nvSpPr>
          <p:cNvPr id="16" name="Text Placeholder 5">
            <a:extLst>
              <a:ext uri="{FF2B5EF4-FFF2-40B4-BE49-F238E27FC236}">
                <a16:creationId xmlns:a16="http://schemas.microsoft.com/office/drawing/2014/main" id="{08483BCA-AF2F-134B-A357-367A5706C697}"/>
              </a:ext>
            </a:extLst>
          </p:cNvPr>
          <p:cNvSpPr>
            <a:spLocks noGrp="1"/>
          </p:cNvSpPr>
          <p:nvPr>
            <p:ph type="body" sz="quarter" idx="19" hasCustomPrompt="1"/>
          </p:nvPr>
        </p:nvSpPr>
        <p:spPr>
          <a:xfrm>
            <a:off x="2337604" y="4985005"/>
            <a:ext cx="3316763" cy="698795"/>
          </a:xfrm>
          <a:solidFill>
            <a:srgbClr val="E4E5E3"/>
          </a:solidFill>
        </p:spPr>
        <p:txBody>
          <a:bodyPr anchor="ctr">
            <a:noAutofit/>
          </a:bodyPr>
          <a:lstStyle>
            <a:lvl1pPr>
              <a:defRPr sz="1800"/>
            </a:lvl1pPr>
          </a:lstStyle>
          <a:p>
            <a:pPr lvl="0"/>
            <a:r>
              <a:rPr lang="en-US" dirty="0"/>
              <a:t>Put the title here</a:t>
            </a:r>
          </a:p>
        </p:txBody>
      </p:sp>
      <p:sp>
        <p:nvSpPr>
          <p:cNvPr id="13" name="TextBox 12">
            <a:extLst>
              <a:ext uri="{FF2B5EF4-FFF2-40B4-BE49-F238E27FC236}">
                <a16:creationId xmlns:a16="http://schemas.microsoft.com/office/drawing/2014/main" id="{E4964DA0-4452-6540-89A2-748239CA7284}"/>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smtClean="0">
                <a:latin typeface="Noto IKEA Latin" panose="020B0502040504020204" pitchFamily="34" charset="0"/>
              </a:rPr>
              <a:pPr algn="r"/>
              <a:t>‹#›</a:t>
            </a:fld>
            <a:endParaRPr lang="en-GB" sz="1000" dirty="0">
              <a:latin typeface="Noto IKEA Latin" panose="020B0502040504020204" pitchFamily="34" charset="0"/>
            </a:endParaRPr>
          </a:p>
        </p:txBody>
      </p:sp>
      <p:sp>
        <p:nvSpPr>
          <p:cNvPr id="14" name="Title 1">
            <a:extLst>
              <a:ext uri="{FF2B5EF4-FFF2-40B4-BE49-F238E27FC236}">
                <a16:creationId xmlns:a16="http://schemas.microsoft.com/office/drawing/2014/main" id="{C2251F9F-54CD-8945-9716-7D15439B9923}"/>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US" dirty="0"/>
              <a:t>Put the slide headline here, </a:t>
            </a:r>
            <a:br>
              <a:rPr lang="en-US" dirty="0"/>
            </a:br>
            <a:r>
              <a:rPr lang="en-US" dirty="0"/>
              <a:t>keep it bold 36 </a:t>
            </a:r>
            <a:r>
              <a:rPr lang="en-US" dirty="0" err="1"/>
              <a:t>pt</a:t>
            </a:r>
            <a:endParaRPr lang="en-US" dirty="0"/>
          </a:p>
        </p:txBody>
      </p:sp>
      <p:sp>
        <p:nvSpPr>
          <p:cNvPr id="2" name="Footer Placeholder 1">
            <a:extLst>
              <a:ext uri="{FF2B5EF4-FFF2-40B4-BE49-F238E27FC236}">
                <a16:creationId xmlns:a16="http://schemas.microsoft.com/office/drawing/2014/main" id="{41B83894-EB72-F046-AFC0-B3038632DB2D}"/>
              </a:ext>
            </a:extLst>
          </p:cNvPr>
          <p:cNvSpPr>
            <a:spLocks noGrp="1"/>
          </p:cNvSpPr>
          <p:nvPr>
            <p:ph type="ftr" sz="quarter" idx="20"/>
          </p:nvPr>
        </p:nvSpPr>
        <p:spPr>
          <a:xfrm>
            <a:off x="838200" y="6381327"/>
            <a:ext cx="5257800" cy="293119"/>
          </a:xfrm>
          <a:prstGeom prst="rect">
            <a:avLst/>
          </a:prstGeom>
        </p:spPr>
        <p:txBody>
          <a:bodyPr/>
          <a:lstStyle/>
          <a:p>
            <a:endParaRPr lang="en-GB" dirty="0"/>
          </a:p>
        </p:txBody>
      </p:sp>
    </p:spTree>
    <p:extLst>
      <p:ext uri="{BB962C8B-B14F-4D97-AF65-F5344CB8AC3E}">
        <p14:creationId xmlns:p14="http://schemas.microsoft.com/office/powerpoint/2010/main" val="302576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 white background with IKEA logo">
    <p:bg>
      <p:bgPr>
        <a:solidFill>
          <a:schemeClr val="bg1"/>
        </a:solidFill>
        <a:effectLst/>
      </p:bgPr>
    </p:bg>
    <p:spTree>
      <p:nvGrpSpPr>
        <p:cNvPr id="1" name=""/>
        <p:cNvGrpSpPr/>
        <p:nvPr/>
      </p:nvGrpSpPr>
      <p:grpSpPr>
        <a:xfrm>
          <a:off x="0" y="0"/>
          <a:ext cx="0" cy="0"/>
          <a:chOff x="0" y="0"/>
          <a:chExt cx="0" cy="0"/>
        </a:xfrm>
      </p:grpSpPr>
      <p:sp>
        <p:nvSpPr>
          <p:cNvPr id="12" name="Title Placeholder 6">
            <a:extLst>
              <a:ext uri="{FF2B5EF4-FFF2-40B4-BE49-F238E27FC236}">
                <a16:creationId xmlns:a16="http://schemas.microsoft.com/office/drawing/2014/main" id="{71F3579E-5690-174D-A58E-585FA9CDD0B1}"/>
              </a:ext>
            </a:extLst>
          </p:cNvPr>
          <p:cNvSpPr>
            <a:spLocks noGrp="1"/>
          </p:cNvSpPr>
          <p:nvPr>
            <p:ph type="title" hasCustomPrompt="1"/>
          </p:nvPr>
        </p:nvSpPr>
        <p:spPr>
          <a:xfrm>
            <a:off x="838800" y="838800"/>
            <a:ext cx="10515600" cy="2006685"/>
          </a:xfrm>
          <a:prstGeom prst="rect">
            <a:avLst/>
          </a:prstGeom>
        </p:spPr>
        <p:txBody>
          <a:bodyPr vert="horz" lIns="91440" tIns="45720" rIns="91440" bIns="45720" rtlCol="0" anchor="t">
            <a:noAutofit/>
          </a:bodyPr>
          <a:lstStyle>
            <a:lvl1pPr>
              <a:defRPr/>
            </a:lvl1pPr>
          </a:lstStyle>
          <a:p>
            <a:r>
              <a:rPr lang="en-GB" noProof="0"/>
              <a:t>Put the title here,</a:t>
            </a:r>
            <a:br>
              <a:rPr lang="en-GB" noProof="0"/>
            </a:br>
            <a:r>
              <a:rPr lang="en-GB" noProof="0"/>
              <a:t>keep it bold 60 pt</a:t>
            </a:r>
          </a:p>
        </p:txBody>
      </p:sp>
      <p:sp>
        <p:nvSpPr>
          <p:cNvPr id="10" name="Text Placeholder 6">
            <a:extLst>
              <a:ext uri="{FF2B5EF4-FFF2-40B4-BE49-F238E27FC236}">
                <a16:creationId xmlns:a16="http://schemas.microsoft.com/office/drawing/2014/main" id="{ECC773ED-664B-824F-91D1-6C08CFB17BDA}"/>
              </a:ext>
            </a:extLst>
          </p:cNvPr>
          <p:cNvSpPr>
            <a:spLocks noGrp="1"/>
          </p:cNvSpPr>
          <p:nvPr>
            <p:ph type="body" sz="quarter" idx="13" hasCustomPrompt="1"/>
          </p:nvPr>
        </p:nvSpPr>
        <p:spPr>
          <a:xfrm>
            <a:off x="850138" y="3068639"/>
            <a:ext cx="5329239" cy="1728515"/>
          </a:xfrm>
        </p:spPr>
        <p:txBody>
          <a:bodyPr/>
          <a:lstStyle>
            <a:lvl1pPr>
              <a:spcBef>
                <a:spcPts val="0"/>
              </a:spcBef>
              <a:defRPr sz="2400"/>
            </a:lvl1pPr>
          </a:lstStyle>
          <a:p>
            <a:pPr lvl="0"/>
            <a:r>
              <a:rPr lang="en-GB" noProof="0"/>
              <a:t>Put the subtitle here,</a:t>
            </a:r>
            <a:br>
              <a:rPr lang="en-GB" noProof="0"/>
            </a:br>
            <a:r>
              <a:rPr lang="en-GB" noProof="0"/>
              <a:t>keep it regular 24 pt</a:t>
            </a:r>
          </a:p>
        </p:txBody>
      </p:sp>
      <p:sp>
        <p:nvSpPr>
          <p:cNvPr id="2" name="Footer Placeholder 1">
            <a:extLst>
              <a:ext uri="{FF2B5EF4-FFF2-40B4-BE49-F238E27FC236}">
                <a16:creationId xmlns:a16="http://schemas.microsoft.com/office/drawing/2014/main" id="{4F10DFEF-CCD5-CB42-BD22-BCB3D997661B}"/>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pic>
        <p:nvPicPr>
          <p:cNvPr id="7" name="Picture 6">
            <a:extLst>
              <a:ext uri="{FF2B5EF4-FFF2-40B4-BE49-F238E27FC236}">
                <a16:creationId xmlns:a16="http://schemas.microsoft.com/office/drawing/2014/main" id="{1B54746A-F2B1-D64D-A6FD-BA620F3BF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5673" y="5257066"/>
            <a:ext cx="2406327" cy="1618221"/>
          </a:xfrm>
          <a:prstGeom prst="rect">
            <a:avLst/>
          </a:prstGeom>
        </p:spPr>
      </p:pic>
    </p:spTree>
    <p:extLst>
      <p:ext uri="{BB962C8B-B14F-4D97-AF65-F5344CB8AC3E}">
        <p14:creationId xmlns:p14="http://schemas.microsoft.com/office/powerpoint/2010/main" val="3521154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fore–after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413F907-AE77-0746-B805-0D2E5F01B01D}"/>
              </a:ext>
            </a:extLst>
          </p:cNvPr>
          <p:cNvSpPr>
            <a:spLocks noGrp="1"/>
          </p:cNvSpPr>
          <p:nvPr>
            <p:ph type="pic" sz="quarter" idx="17" hasCustomPrompt="1"/>
          </p:nvPr>
        </p:nvSpPr>
        <p:spPr>
          <a:xfrm>
            <a:off x="1631949" y="2022765"/>
            <a:ext cx="3600451" cy="2303463"/>
          </a:xfrm>
          <a:solidFill>
            <a:srgbClr val="E4E5E3"/>
          </a:solidFill>
        </p:spPr>
        <p:txBody>
          <a:bodyPr>
            <a:normAutofit/>
          </a:bodyPr>
          <a:lstStyle>
            <a:lvl1pPr marL="0" indent="0">
              <a:buNone/>
              <a:defRPr sz="1400">
                <a:solidFill>
                  <a:schemeClr val="bg1">
                    <a:lumMod val="50000"/>
                  </a:schemeClr>
                </a:solidFill>
              </a:defRPr>
            </a:lvl1pPr>
          </a:lstStyle>
          <a:p>
            <a:r>
              <a:rPr lang="en-US" dirty="0"/>
              <a:t>Drag and drop or click the icon to add a picture</a:t>
            </a:r>
          </a:p>
        </p:txBody>
      </p:sp>
      <p:sp>
        <p:nvSpPr>
          <p:cNvPr id="19" name="Picture Placeholder 2">
            <a:extLst>
              <a:ext uri="{FF2B5EF4-FFF2-40B4-BE49-F238E27FC236}">
                <a16:creationId xmlns:a16="http://schemas.microsoft.com/office/drawing/2014/main" id="{0E481080-1B49-ED4F-B8EF-1D96447B74DD}"/>
              </a:ext>
            </a:extLst>
          </p:cNvPr>
          <p:cNvSpPr>
            <a:spLocks noGrp="1"/>
          </p:cNvSpPr>
          <p:nvPr>
            <p:ph type="pic" sz="quarter" idx="20" hasCustomPrompt="1"/>
          </p:nvPr>
        </p:nvSpPr>
        <p:spPr>
          <a:xfrm>
            <a:off x="6992620" y="2022765"/>
            <a:ext cx="3600451" cy="2303463"/>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pic>
        <p:nvPicPr>
          <p:cNvPr id="2" name="Picture 1">
            <a:extLst>
              <a:ext uri="{FF2B5EF4-FFF2-40B4-BE49-F238E27FC236}">
                <a16:creationId xmlns:a16="http://schemas.microsoft.com/office/drawing/2014/main" id="{86D6265E-70AC-3048-8EA1-7C44308317B8}"/>
              </a:ext>
            </a:extLst>
          </p:cNvPr>
          <p:cNvPicPr>
            <a:picLocks noChangeAspect="1"/>
          </p:cNvPicPr>
          <p:nvPr userDrawn="1"/>
        </p:nvPicPr>
        <p:blipFill>
          <a:blip r:embed="rId2"/>
          <a:stretch>
            <a:fillRect/>
          </a:stretch>
        </p:blipFill>
        <p:spPr>
          <a:xfrm>
            <a:off x="5710547" y="2876669"/>
            <a:ext cx="770907" cy="628899"/>
          </a:xfrm>
          <a:prstGeom prst="rect">
            <a:avLst/>
          </a:prstGeom>
        </p:spPr>
      </p:pic>
      <p:sp>
        <p:nvSpPr>
          <p:cNvPr id="12" name="TextBox 11">
            <a:extLst>
              <a:ext uri="{FF2B5EF4-FFF2-40B4-BE49-F238E27FC236}">
                <a16:creationId xmlns:a16="http://schemas.microsoft.com/office/drawing/2014/main" id="{C2CF7D12-C123-CB4E-92BB-7BFFDA0A2C14}"/>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smtClean="0">
                <a:latin typeface="Noto IKEA Latin" panose="020B0502040504020204" pitchFamily="34" charset="0"/>
              </a:rPr>
              <a:pPr algn="r"/>
              <a:t>‹#›</a:t>
            </a:fld>
            <a:endParaRPr lang="en-GB" sz="1000" dirty="0">
              <a:latin typeface="Noto IKEA Latin" panose="020B0502040504020204" pitchFamily="34" charset="0"/>
            </a:endParaRPr>
          </a:p>
        </p:txBody>
      </p:sp>
      <p:sp>
        <p:nvSpPr>
          <p:cNvPr id="13" name="Title 1">
            <a:extLst>
              <a:ext uri="{FF2B5EF4-FFF2-40B4-BE49-F238E27FC236}">
                <a16:creationId xmlns:a16="http://schemas.microsoft.com/office/drawing/2014/main" id="{3915BC80-B2FE-8249-98A7-3859708C64C5}"/>
              </a:ext>
            </a:extLst>
          </p:cNvPr>
          <p:cNvSpPr>
            <a:spLocks noGrp="1"/>
          </p:cNvSpPr>
          <p:nvPr>
            <p:ph type="title" hasCustomPrompt="1"/>
          </p:nvPr>
        </p:nvSpPr>
        <p:spPr>
          <a:xfrm>
            <a:off x="838201" y="838800"/>
            <a:ext cx="10517188" cy="1186151"/>
          </a:xfrm>
          <a:prstGeom prst="rect">
            <a:avLst/>
          </a:prstGeom>
        </p:spPr>
        <p:txBody>
          <a:bodyPr/>
          <a:lstStyle>
            <a:lvl1pPr>
              <a:lnSpc>
                <a:spcPct val="100000"/>
              </a:lnSpc>
              <a:defRPr sz="3600"/>
            </a:lvl1pPr>
          </a:lstStyle>
          <a:p>
            <a:r>
              <a:rPr lang="en-US" dirty="0"/>
              <a:t>Put the slide headline here</a:t>
            </a:r>
          </a:p>
        </p:txBody>
      </p:sp>
      <p:sp>
        <p:nvSpPr>
          <p:cNvPr id="4" name="Footer Placeholder 3">
            <a:extLst>
              <a:ext uri="{FF2B5EF4-FFF2-40B4-BE49-F238E27FC236}">
                <a16:creationId xmlns:a16="http://schemas.microsoft.com/office/drawing/2014/main" id="{FA997E8B-6A72-3349-82A2-CA12BBB442EA}"/>
              </a:ext>
            </a:extLst>
          </p:cNvPr>
          <p:cNvSpPr>
            <a:spLocks noGrp="1"/>
          </p:cNvSpPr>
          <p:nvPr>
            <p:ph type="ftr" sz="quarter" idx="21"/>
          </p:nvPr>
        </p:nvSpPr>
        <p:spPr>
          <a:xfrm>
            <a:off x="838200" y="6381327"/>
            <a:ext cx="5257800" cy="293119"/>
          </a:xfrm>
          <a:prstGeom prst="rect">
            <a:avLst/>
          </a:prstGeom>
        </p:spPr>
        <p:txBody>
          <a:bodyPr/>
          <a:lstStyle/>
          <a:p>
            <a:endParaRPr lang="en-GB" dirty="0"/>
          </a:p>
        </p:txBody>
      </p:sp>
      <p:sp>
        <p:nvSpPr>
          <p:cNvPr id="16" name="Text Placeholder 5">
            <a:extLst>
              <a:ext uri="{FF2B5EF4-FFF2-40B4-BE49-F238E27FC236}">
                <a16:creationId xmlns:a16="http://schemas.microsoft.com/office/drawing/2014/main" id="{8B805C66-9B81-6F4A-8653-8751DC71F3C3}"/>
              </a:ext>
            </a:extLst>
          </p:cNvPr>
          <p:cNvSpPr>
            <a:spLocks noGrp="1"/>
          </p:cNvSpPr>
          <p:nvPr>
            <p:ph type="body" sz="quarter" idx="12" hasCustomPrompt="1"/>
          </p:nvPr>
        </p:nvSpPr>
        <p:spPr>
          <a:xfrm>
            <a:off x="1631949" y="4519472"/>
            <a:ext cx="3600451" cy="1429808"/>
          </a:xfrm>
        </p:spPr>
        <p:txBody>
          <a:bodyPr>
            <a:noAutofit/>
          </a:bodyPr>
          <a:lstStyle>
            <a:lvl1pPr>
              <a:spcBef>
                <a:spcPts val="0"/>
              </a:spcBef>
              <a:defRPr sz="1400"/>
            </a:lvl1pPr>
          </a:lstStyle>
          <a:p>
            <a:pPr lvl="0"/>
            <a:r>
              <a:rPr lang="en-US" dirty="0"/>
              <a:t>Put the body text or caption here</a:t>
            </a:r>
            <a:endParaRPr lang="en-GB" dirty="0"/>
          </a:p>
        </p:txBody>
      </p:sp>
      <p:sp>
        <p:nvSpPr>
          <p:cNvPr id="17" name="Text Placeholder 5">
            <a:extLst>
              <a:ext uri="{FF2B5EF4-FFF2-40B4-BE49-F238E27FC236}">
                <a16:creationId xmlns:a16="http://schemas.microsoft.com/office/drawing/2014/main" id="{FA6FB3B4-ED87-C644-AEAC-F1AF465F1548}"/>
              </a:ext>
            </a:extLst>
          </p:cNvPr>
          <p:cNvSpPr>
            <a:spLocks noGrp="1"/>
          </p:cNvSpPr>
          <p:nvPr>
            <p:ph type="body" sz="quarter" idx="22" hasCustomPrompt="1"/>
          </p:nvPr>
        </p:nvSpPr>
        <p:spPr>
          <a:xfrm>
            <a:off x="6997041" y="4519472"/>
            <a:ext cx="3600451" cy="1429808"/>
          </a:xfrm>
        </p:spPr>
        <p:txBody>
          <a:bodyPr>
            <a:noAutofit/>
          </a:bodyPr>
          <a:lstStyle>
            <a:lvl1pPr>
              <a:spcBef>
                <a:spcPts val="0"/>
              </a:spcBef>
              <a:defRPr sz="1400"/>
            </a:lvl1pPr>
          </a:lstStyle>
          <a:p>
            <a:pPr lvl="0"/>
            <a:r>
              <a:rPr lang="en-US" dirty="0"/>
              <a:t>Put the body text or caption here</a:t>
            </a:r>
            <a:endParaRPr lang="en-GB" dirty="0"/>
          </a:p>
        </p:txBody>
      </p:sp>
    </p:spTree>
    <p:extLst>
      <p:ext uri="{BB962C8B-B14F-4D97-AF65-F5344CB8AC3E}">
        <p14:creationId xmlns:p14="http://schemas.microsoft.com/office/powerpoint/2010/main" val="1436763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s with descri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413F907-AE77-0746-B805-0D2E5F01B01D}"/>
              </a:ext>
            </a:extLst>
          </p:cNvPr>
          <p:cNvSpPr>
            <a:spLocks noGrp="1"/>
          </p:cNvSpPr>
          <p:nvPr>
            <p:ph type="pic" sz="quarter" idx="17" hasCustomPrompt="1"/>
          </p:nvPr>
        </p:nvSpPr>
        <p:spPr>
          <a:xfrm>
            <a:off x="855106" y="2062103"/>
            <a:ext cx="3057175" cy="2303463"/>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19" name="Picture Placeholder 2">
            <a:extLst>
              <a:ext uri="{FF2B5EF4-FFF2-40B4-BE49-F238E27FC236}">
                <a16:creationId xmlns:a16="http://schemas.microsoft.com/office/drawing/2014/main" id="{0E481080-1B49-ED4F-B8EF-1D96447B74DD}"/>
              </a:ext>
            </a:extLst>
          </p:cNvPr>
          <p:cNvSpPr>
            <a:spLocks noGrp="1"/>
          </p:cNvSpPr>
          <p:nvPr>
            <p:ph type="pic" sz="quarter" idx="20" hasCustomPrompt="1"/>
          </p:nvPr>
        </p:nvSpPr>
        <p:spPr>
          <a:xfrm>
            <a:off x="4583834" y="2062103"/>
            <a:ext cx="3057175" cy="2303463"/>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13" name="Picture Placeholder 2">
            <a:extLst>
              <a:ext uri="{FF2B5EF4-FFF2-40B4-BE49-F238E27FC236}">
                <a16:creationId xmlns:a16="http://schemas.microsoft.com/office/drawing/2014/main" id="{AADE64AA-EB12-9B42-B094-87CAEF84C4AB}"/>
              </a:ext>
            </a:extLst>
          </p:cNvPr>
          <p:cNvSpPr>
            <a:spLocks noGrp="1"/>
          </p:cNvSpPr>
          <p:nvPr>
            <p:ph type="pic" sz="quarter" idx="23" hasCustomPrompt="1"/>
          </p:nvPr>
        </p:nvSpPr>
        <p:spPr>
          <a:xfrm>
            <a:off x="8273181" y="2062103"/>
            <a:ext cx="3057175" cy="2303463"/>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17" name="TextBox 16">
            <a:extLst>
              <a:ext uri="{FF2B5EF4-FFF2-40B4-BE49-F238E27FC236}">
                <a16:creationId xmlns:a16="http://schemas.microsoft.com/office/drawing/2014/main" id="{BD20C848-2304-4F46-9EDC-D7AC2CD7AAE4}"/>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smtClean="0">
                <a:latin typeface="Noto IKEA Latin" panose="020B0502040504020204" pitchFamily="34" charset="0"/>
              </a:rPr>
              <a:pPr algn="r"/>
              <a:t>‹#›</a:t>
            </a:fld>
            <a:endParaRPr lang="en-GB" sz="1000" dirty="0">
              <a:latin typeface="Noto IKEA Latin" panose="020B0502040504020204" pitchFamily="34" charset="0"/>
            </a:endParaRPr>
          </a:p>
        </p:txBody>
      </p:sp>
      <p:sp>
        <p:nvSpPr>
          <p:cNvPr id="14" name="Title 1">
            <a:extLst>
              <a:ext uri="{FF2B5EF4-FFF2-40B4-BE49-F238E27FC236}">
                <a16:creationId xmlns:a16="http://schemas.microsoft.com/office/drawing/2014/main" id="{15330994-19DA-9E46-A2E3-C446A8DB80A5}"/>
              </a:ext>
            </a:extLst>
          </p:cNvPr>
          <p:cNvSpPr>
            <a:spLocks noGrp="1"/>
          </p:cNvSpPr>
          <p:nvPr>
            <p:ph type="title" hasCustomPrompt="1"/>
          </p:nvPr>
        </p:nvSpPr>
        <p:spPr>
          <a:xfrm>
            <a:off x="838201" y="838800"/>
            <a:ext cx="10517188" cy="1225489"/>
          </a:xfrm>
          <a:prstGeom prst="rect">
            <a:avLst/>
          </a:prstGeom>
        </p:spPr>
        <p:txBody>
          <a:bodyPr/>
          <a:lstStyle>
            <a:lvl1pPr>
              <a:lnSpc>
                <a:spcPct val="100000"/>
              </a:lnSpc>
              <a:defRPr sz="3600"/>
            </a:lvl1pPr>
          </a:lstStyle>
          <a:p>
            <a:r>
              <a:rPr lang="en-US" dirty="0"/>
              <a:t>Put the slide headline here</a:t>
            </a:r>
          </a:p>
        </p:txBody>
      </p:sp>
      <p:sp>
        <p:nvSpPr>
          <p:cNvPr id="2" name="Footer Placeholder 1">
            <a:extLst>
              <a:ext uri="{FF2B5EF4-FFF2-40B4-BE49-F238E27FC236}">
                <a16:creationId xmlns:a16="http://schemas.microsoft.com/office/drawing/2014/main" id="{CF89DA20-A770-304C-BB29-23501562357F}"/>
              </a:ext>
            </a:extLst>
          </p:cNvPr>
          <p:cNvSpPr>
            <a:spLocks noGrp="1"/>
          </p:cNvSpPr>
          <p:nvPr>
            <p:ph type="ftr" sz="quarter" idx="29"/>
          </p:nvPr>
        </p:nvSpPr>
        <p:spPr>
          <a:xfrm>
            <a:off x="838200" y="6381327"/>
            <a:ext cx="5257800" cy="293119"/>
          </a:xfrm>
          <a:prstGeom prst="rect">
            <a:avLst/>
          </a:prstGeom>
        </p:spPr>
        <p:txBody>
          <a:bodyPr/>
          <a:lstStyle/>
          <a:p>
            <a:endParaRPr lang="en-GB" dirty="0"/>
          </a:p>
        </p:txBody>
      </p:sp>
      <p:sp>
        <p:nvSpPr>
          <p:cNvPr id="15" name="Text Placeholder 5">
            <a:extLst>
              <a:ext uri="{FF2B5EF4-FFF2-40B4-BE49-F238E27FC236}">
                <a16:creationId xmlns:a16="http://schemas.microsoft.com/office/drawing/2014/main" id="{EA551AE1-5794-8645-B13C-A75DC3F29BBC}"/>
              </a:ext>
            </a:extLst>
          </p:cNvPr>
          <p:cNvSpPr>
            <a:spLocks noGrp="1"/>
          </p:cNvSpPr>
          <p:nvPr>
            <p:ph type="body" sz="quarter" idx="12" hasCustomPrompt="1"/>
          </p:nvPr>
        </p:nvSpPr>
        <p:spPr>
          <a:xfrm>
            <a:off x="855106" y="4519472"/>
            <a:ext cx="3057175" cy="1429808"/>
          </a:xfrm>
        </p:spPr>
        <p:txBody>
          <a:bodyPr>
            <a:noAutofit/>
          </a:bodyPr>
          <a:lstStyle>
            <a:lvl1pPr>
              <a:spcBef>
                <a:spcPts val="0"/>
              </a:spcBef>
              <a:defRPr sz="1400"/>
            </a:lvl1pPr>
          </a:lstStyle>
          <a:p>
            <a:pPr lvl="0"/>
            <a:r>
              <a:rPr lang="en-US" dirty="0"/>
              <a:t>Put the body text or caption here</a:t>
            </a:r>
            <a:endParaRPr lang="en-GB" dirty="0"/>
          </a:p>
        </p:txBody>
      </p:sp>
      <p:sp>
        <p:nvSpPr>
          <p:cNvPr id="16" name="Text Placeholder 5">
            <a:extLst>
              <a:ext uri="{FF2B5EF4-FFF2-40B4-BE49-F238E27FC236}">
                <a16:creationId xmlns:a16="http://schemas.microsoft.com/office/drawing/2014/main" id="{50C5C652-3240-6341-9095-4EF7D7DC26F2}"/>
              </a:ext>
            </a:extLst>
          </p:cNvPr>
          <p:cNvSpPr>
            <a:spLocks noGrp="1"/>
          </p:cNvSpPr>
          <p:nvPr>
            <p:ph type="body" sz="quarter" idx="30" hasCustomPrompt="1"/>
          </p:nvPr>
        </p:nvSpPr>
        <p:spPr>
          <a:xfrm>
            <a:off x="4567414" y="4519472"/>
            <a:ext cx="3057175" cy="1429808"/>
          </a:xfrm>
        </p:spPr>
        <p:txBody>
          <a:bodyPr>
            <a:noAutofit/>
          </a:bodyPr>
          <a:lstStyle>
            <a:lvl1pPr>
              <a:spcBef>
                <a:spcPts val="0"/>
              </a:spcBef>
              <a:defRPr sz="1400"/>
            </a:lvl1pPr>
          </a:lstStyle>
          <a:p>
            <a:pPr lvl="0"/>
            <a:r>
              <a:rPr lang="en-US" dirty="0"/>
              <a:t>Put the body text or caption here</a:t>
            </a:r>
            <a:endParaRPr lang="en-GB" dirty="0"/>
          </a:p>
        </p:txBody>
      </p:sp>
      <p:sp>
        <p:nvSpPr>
          <p:cNvPr id="25" name="Text Placeholder 5">
            <a:extLst>
              <a:ext uri="{FF2B5EF4-FFF2-40B4-BE49-F238E27FC236}">
                <a16:creationId xmlns:a16="http://schemas.microsoft.com/office/drawing/2014/main" id="{154F45D7-B176-5742-A305-63E532076396}"/>
              </a:ext>
            </a:extLst>
          </p:cNvPr>
          <p:cNvSpPr>
            <a:spLocks noGrp="1"/>
          </p:cNvSpPr>
          <p:nvPr>
            <p:ph type="body" sz="quarter" idx="31" hasCustomPrompt="1"/>
          </p:nvPr>
        </p:nvSpPr>
        <p:spPr>
          <a:xfrm>
            <a:off x="8298214" y="4519472"/>
            <a:ext cx="3057175" cy="1429808"/>
          </a:xfrm>
        </p:spPr>
        <p:txBody>
          <a:bodyPr>
            <a:noAutofit/>
          </a:bodyPr>
          <a:lstStyle>
            <a:lvl1pPr>
              <a:spcBef>
                <a:spcPts val="0"/>
              </a:spcBef>
              <a:defRPr sz="1400"/>
            </a:lvl1pPr>
          </a:lstStyle>
          <a:p>
            <a:pPr lvl="0"/>
            <a:r>
              <a:rPr lang="en-US" dirty="0"/>
              <a:t>Put the body text or caption here</a:t>
            </a:r>
            <a:endParaRPr lang="en-GB" dirty="0"/>
          </a:p>
        </p:txBody>
      </p:sp>
    </p:spTree>
    <p:extLst>
      <p:ext uri="{BB962C8B-B14F-4D97-AF65-F5344CB8AC3E}">
        <p14:creationId xmlns:p14="http://schemas.microsoft.com/office/powerpoint/2010/main" val="1033628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s with captions">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124A353B-E374-7740-BADE-D936639B642B}"/>
              </a:ext>
            </a:extLst>
          </p:cNvPr>
          <p:cNvSpPr>
            <a:spLocks noGrp="1"/>
          </p:cNvSpPr>
          <p:nvPr>
            <p:ph type="body" sz="half" idx="2" hasCustomPrompt="1"/>
          </p:nvPr>
        </p:nvSpPr>
        <p:spPr>
          <a:xfrm>
            <a:off x="4029540" y="836614"/>
            <a:ext cx="1850437" cy="2016125"/>
          </a:xfrm>
        </p:spPr>
        <p:txBody>
          <a:bodyPr>
            <a:noAutofit/>
          </a:bodyPr>
          <a:lstStyle>
            <a:lvl1pPr marL="0" indent="0">
              <a:lnSpc>
                <a:spcPct val="100000"/>
              </a:lnSpc>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Put the body text or caption here</a:t>
            </a:r>
            <a:endParaRPr lang="en-GB" dirty="0"/>
          </a:p>
        </p:txBody>
      </p:sp>
      <p:sp>
        <p:nvSpPr>
          <p:cNvPr id="3" name="Picture Placeholder 2">
            <a:extLst>
              <a:ext uri="{FF2B5EF4-FFF2-40B4-BE49-F238E27FC236}">
                <a16:creationId xmlns:a16="http://schemas.microsoft.com/office/drawing/2014/main" id="{DEE2AB82-CBD5-1145-9E32-3577A8B871DC}"/>
              </a:ext>
            </a:extLst>
          </p:cNvPr>
          <p:cNvSpPr>
            <a:spLocks noGrp="1"/>
          </p:cNvSpPr>
          <p:nvPr>
            <p:ph type="pic" sz="quarter" idx="19" hasCustomPrompt="1"/>
          </p:nvPr>
        </p:nvSpPr>
        <p:spPr>
          <a:xfrm>
            <a:off x="839789" y="836614"/>
            <a:ext cx="3024187" cy="20161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14" name="Text Placeholder 3">
            <a:extLst>
              <a:ext uri="{FF2B5EF4-FFF2-40B4-BE49-F238E27FC236}">
                <a16:creationId xmlns:a16="http://schemas.microsoft.com/office/drawing/2014/main" id="{0EC9DAF8-6896-F945-BC62-1FA59028EACA}"/>
              </a:ext>
            </a:extLst>
          </p:cNvPr>
          <p:cNvSpPr>
            <a:spLocks noGrp="1"/>
          </p:cNvSpPr>
          <p:nvPr>
            <p:ph type="body" sz="half" idx="20" hasCustomPrompt="1"/>
          </p:nvPr>
        </p:nvSpPr>
        <p:spPr>
          <a:xfrm>
            <a:off x="9493080" y="836614"/>
            <a:ext cx="1850437" cy="2016125"/>
          </a:xfrm>
        </p:spPr>
        <p:txBody>
          <a:bodyPr>
            <a:noAutofit/>
          </a:bodyPr>
          <a:lstStyle>
            <a:lvl1pPr marL="0" indent="0">
              <a:lnSpc>
                <a:spcPct val="100000"/>
              </a:lnSpc>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Put the body text or caption here</a:t>
            </a:r>
            <a:endParaRPr lang="en-GB" dirty="0"/>
          </a:p>
        </p:txBody>
      </p:sp>
      <p:sp>
        <p:nvSpPr>
          <p:cNvPr id="15" name="Picture Placeholder 2">
            <a:extLst>
              <a:ext uri="{FF2B5EF4-FFF2-40B4-BE49-F238E27FC236}">
                <a16:creationId xmlns:a16="http://schemas.microsoft.com/office/drawing/2014/main" id="{DFDA796F-563B-BF4B-9884-8B1A4AA2E248}"/>
              </a:ext>
            </a:extLst>
          </p:cNvPr>
          <p:cNvSpPr>
            <a:spLocks noGrp="1"/>
          </p:cNvSpPr>
          <p:nvPr>
            <p:ph type="pic" sz="quarter" idx="21" hasCustomPrompt="1"/>
          </p:nvPr>
        </p:nvSpPr>
        <p:spPr>
          <a:xfrm>
            <a:off x="6303329" y="836614"/>
            <a:ext cx="3024187" cy="20161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16" name="Text Placeholder 3">
            <a:extLst>
              <a:ext uri="{FF2B5EF4-FFF2-40B4-BE49-F238E27FC236}">
                <a16:creationId xmlns:a16="http://schemas.microsoft.com/office/drawing/2014/main" id="{B2CDF5E0-6262-EF4B-90E2-B7C89A2D4134}"/>
              </a:ext>
            </a:extLst>
          </p:cNvPr>
          <p:cNvSpPr>
            <a:spLocks noGrp="1"/>
          </p:cNvSpPr>
          <p:nvPr>
            <p:ph type="body" sz="half" idx="22" hasCustomPrompt="1"/>
          </p:nvPr>
        </p:nvSpPr>
        <p:spPr>
          <a:xfrm>
            <a:off x="4029540" y="3431224"/>
            <a:ext cx="1850437" cy="2016125"/>
          </a:xfrm>
        </p:spPr>
        <p:txBody>
          <a:bodyPr>
            <a:noAutofit/>
          </a:bodyPr>
          <a:lstStyle>
            <a:lvl1pPr marL="0" indent="0">
              <a:lnSpc>
                <a:spcPct val="100000"/>
              </a:lnSpc>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Put the body text or caption here</a:t>
            </a:r>
            <a:endParaRPr lang="en-GB" dirty="0"/>
          </a:p>
        </p:txBody>
      </p:sp>
      <p:sp>
        <p:nvSpPr>
          <p:cNvPr id="17" name="Picture Placeholder 2">
            <a:extLst>
              <a:ext uri="{FF2B5EF4-FFF2-40B4-BE49-F238E27FC236}">
                <a16:creationId xmlns:a16="http://schemas.microsoft.com/office/drawing/2014/main" id="{7B0F94D7-E140-844D-9E21-505B0B19C200}"/>
              </a:ext>
            </a:extLst>
          </p:cNvPr>
          <p:cNvSpPr>
            <a:spLocks noGrp="1"/>
          </p:cNvSpPr>
          <p:nvPr>
            <p:ph type="pic" sz="quarter" idx="23" hasCustomPrompt="1"/>
          </p:nvPr>
        </p:nvSpPr>
        <p:spPr>
          <a:xfrm>
            <a:off x="839789" y="3431224"/>
            <a:ext cx="3024187" cy="20161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24" name="Text Placeholder 3">
            <a:extLst>
              <a:ext uri="{FF2B5EF4-FFF2-40B4-BE49-F238E27FC236}">
                <a16:creationId xmlns:a16="http://schemas.microsoft.com/office/drawing/2014/main" id="{7CD72929-2819-6941-BC3F-7845DE153E75}"/>
              </a:ext>
            </a:extLst>
          </p:cNvPr>
          <p:cNvSpPr>
            <a:spLocks noGrp="1"/>
          </p:cNvSpPr>
          <p:nvPr>
            <p:ph type="body" sz="half" idx="24" hasCustomPrompt="1"/>
          </p:nvPr>
        </p:nvSpPr>
        <p:spPr>
          <a:xfrm>
            <a:off x="9493080" y="3431224"/>
            <a:ext cx="1850437" cy="2016125"/>
          </a:xfrm>
        </p:spPr>
        <p:txBody>
          <a:bodyPr>
            <a:noAutofit/>
          </a:bodyPr>
          <a:lstStyle>
            <a:lvl1pPr marL="0" indent="0">
              <a:lnSpc>
                <a:spcPct val="100000"/>
              </a:lnSpc>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Put the body text or caption here</a:t>
            </a:r>
            <a:endParaRPr lang="en-GB" dirty="0"/>
          </a:p>
        </p:txBody>
      </p:sp>
      <p:sp>
        <p:nvSpPr>
          <p:cNvPr id="25" name="Picture Placeholder 2">
            <a:extLst>
              <a:ext uri="{FF2B5EF4-FFF2-40B4-BE49-F238E27FC236}">
                <a16:creationId xmlns:a16="http://schemas.microsoft.com/office/drawing/2014/main" id="{F2547076-AD08-1049-989A-EEE9D2FA7CED}"/>
              </a:ext>
            </a:extLst>
          </p:cNvPr>
          <p:cNvSpPr>
            <a:spLocks noGrp="1"/>
          </p:cNvSpPr>
          <p:nvPr>
            <p:ph type="pic" sz="quarter" idx="25" hasCustomPrompt="1"/>
          </p:nvPr>
        </p:nvSpPr>
        <p:spPr>
          <a:xfrm>
            <a:off x="6303329" y="3431224"/>
            <a:ext cx="3024187" cy="20161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12" name="TextBox 11">
            <a:extLst>
              <a:ext uri="{FF2B5EF4-FFF2-40B4-BE49-F238E27FC236}">
                <a16:creationId xmlns:a16="http://schemas.microsoft.com/office/drawing/2014/main" id="{172B6A34-EDFC-704F-BA80-B84E94810199}"/>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smtClean="0">
                <a:latin typeface="Noto IKEA Latin" panose="020B0502040504020204" pitchFamily="34" charset="0"/>
              </a:rPr>
              <a:pPr algn="r"/>
              <a:t>‹#›</a:t>
            </a:fld>
            <a:endParaRPr lang="en-GB" sz="1000" dirty="0">
              <a:latin typeface="Noto IKEA Latin" panose="020B0502040504020204" pitchFamily="34" charset="0"/>
            </a:endParaRPr>
          </a:p>
        </p:txBody>
      </p:sp>
      <p:sp>
        <p:nvSpPr>
          <p:cNvPr id="2" name="Footer Placeholder 1">
            <a:extLst>
              <a:ext uri="{FF2B5EF4-FFF2-40B4-BE49-F238E27FC236}">
                <a16:creationId xmlns:a16="http://schemas.microsoft.com/office/drawing/2014/main" id="{FB4B94B8-C2C8-9849-8A0D-ED5572B53591}"/>
              </a:ext>
            </a:extLst>
          </p:cNvPr>
          <p:cNvSpPr>
            <a:spLocks noGrp="1"/>
          </p:cNvSpPr>
          <p:nvPr>
            <p:ph type="ftr" sz="quarter" idx="26"/>
          </p:nvPr>
        </p:nvSpPr>
        <p:spPr>
          <a:xfrm>
            <a:off x="838200" y="6381327"/>
            <a:ext cx="5257800" cy="293119"/>
          </a:xfrm>
          <a:prstGeom prst="rect">
            <a:avLst/>
          </a:prstGeom>
        </p:spPr>
        <p:txBody>
          <a:bodyPr/>
          <a:lstStyle/>
          <a:p>
            <a:endParaRPr lang="en-GB" dirty="0"/>
          </a:p>
        </p:txBody>
      </p:sp>
    </p:spTree>
    <p:extLst>
      <p:ext uri="{BB962C8B-B14F-4D97-AF65-F5344CB8AC3E}">
        <p14:creationId xmlns:p14="http://schemas.microsoft.com/office/powerpoint/2010/main" val="2497632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s without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77A03C-07B1-E74B-85E7-036A776F1A9B}"/>
              </a:ext>
            </a:extLst>
          </p:cNvPr>
          <p:cNvSpPr>
            <a:spLocks noGrp="1"/>
          </p:cNvSpPr>
          <p:nvPr>
            <p:ph type="pic" sz="quarter" idx="14" hasCustomPrompt="1"/>
          </p:nvPr>
        </p:nvSpPr>
        <p:spPr>
          <a:xfrm>
            <a:off x="848248" y="1687196"/>
            <a:ext cx="3311525" cy="20161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20" name="Picture Placeholder 2">
            <a:extLst>
              <a:ext uri="{FF2B5EF4-FFF2-40B4-BE49-F238E27FC236}">
                <a16:creationId xmlns:a16="http://schemas.microsoft.com/office/drawing/2014/main" id="{A688ED8B-A803-244B-9E8D-4403139D9F5F}"/>
              </a:ext>
            </a:extLst>
          </p:cNvPr>
          <p:cNvSpPr>
            <a:spLocks noGrp="1"/>
          </p:cNvSpPr>
          <p:nvPr>
            <p:ph type="pic" sz="quarter" idx="15" hasCustomPrompt="1"/>
          </p:nvPr>
        </p:nvSpPr>
        <p:spPr>
          <a:xfrm>
            <a:off x="4425702" y="1687196"/>
            <a:ext cx="3311525" cy="20161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21" name="Picture Placeholder 2">
            <a:extLst>
              <a:ext uri="{FF2B5EF4-FFF2-40B4-BE49-F238E27FC236}">
                <a16:creationId xmlns:a16="http://schemas.microsoft.com/office/drawing/2014/main" id="{54515BAC-3137-8142-834B-BE5E2C8D89DE}"/>
              </a:ext>
            </a:extLst>
          </p:cNvPr>
          <p:cNvSpPr>
            <a:spLocks noGrp="1"/>
          </p:cNvSpPr>
          <p:nvPr>
            <p:ph type="pic" sz="quarter" idx="16" hasCustomPrompt="1"/>
          </p:nvPr>
        </p:nvSpPr>
        <p:spPr>
          <a:xfrm>
            <a:off x="8026152" y="1687196"/>
            <a:ext cx="3311525" cy="20161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22" name="Picture Placeholder 2">
            <a:extLst>
              <a:ext uri="{FF2B5EF4-FFF2-40B4-BE49-F238E27FC236}">
                <a16:creationId xmlns:a16="http://schemas.microsoft.com/office/drawing/2014/main" id="{D9E4BD15-2BD8-5C48-93A2-659291D3A806}"/>
              </a:ext>
            </a:extLst>
          </p:cNvPr>
          <p:cNvSpPr>
            <a:spLocks noGrp="1"/>
          </p:cNvSpPr>
          <p:nvPr>
            <p:ph type="pic" sz="quarter" idx="17" hasCustomPrompt="1"/>
          </p:nvPr>
        </p:nvSpPr>
        <p:spPr>
          <a:xfrm>
            <a:off x="848248" y="4005264"/>
            <a:ext cx="3311525" cy="20161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23" name="Picture Placeholder 2">
            <a:extLst>
              <a:ext uri="{FF2B5EF4-FFF2-40B4-BE49-F238E27FC236}">
                <a16:creationId xmlns:a16="http://schemas.microsoft.com/office/drawing/2014/main" id="{8743207E-00CB-EF4B-B623-25859AF44871}"/>
              </a:ext>
            </a:extLst>
          </p:cNvPr>
          <p:cNvSpPr>
            <a:spLocks noGrp="1"/>
          </p:cNvSpPr>
          <p:nvPr>
            <p:ph type="pic" sz="quarter" idx="18" hasCustomPrompt="1"/>
          </p:nvPr>
        </p:nvSpPr>
        <p:spPr>
          <a:xfrm>
            <a:off x="4425702" y="4005264"/>
            <a:ext cx="3311525" cy="20161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25" name="Picture Placeholder 2">
            <a:extLst>
              <a:ext uri="{FF2B5EF4-FFF2-40B4-BE49-F238E27FC236}">
                <a16:creationId xmlns:a16="http://schemas.microsoft.com/office/drawing/2014/main" id="{A2DCD539-83F0-274F-9BA6-621C529F0F17}"/>
              </a:ext>
            </a:extLst>
          </p:cNvPr>
          <p:cNvSpPr>
            <a:spLocks noGrp="1"/>
          </p:cNvSpPr>
          <p:nvPr>
            <p:ph type="pic" sz="quarter" idx="19" hasCustomPrompt="1"/>
          </p:nvPr>
        </p:nvSpPr>
        <p:spPr>
          <a:xfrm>
            <a:off x="8040688" y="4005264"/>
            <a:ext cx="3311525" cy="20161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26" name="Subtitle 2">
            <a:extLst>
              <a:ext uri="{FF2B5EF4-FFF2-40B4-BE49-F238E27FC236}">
                <a16:creationId xmlns:a16="http://schemas.microsoft.com/office/drawing/2014/main" id="{1C8F6E2C-59FC-6044-A67F-457F308BA7E0}"/>
              </a:ext>
            </a:extLst>
          </p:cNvPr>
          <p:cNvSpPr>
            <a:spLocks noGrp="1"/>
          </p:cNvSpPr>
          <p:nvPr>
            <p:ph type="subTitle" idx="1" hasCustomPrompt="1"/>
          </p:nvPr>
        </p:nvSpPr>
        <p:spPr>
          <a:xfrm>
            <a:off x="838800" y="838800"/>
            <a:ext cx="10518499" cy="580708"/>
          </a:xfrm>
        </p:spPr>
        <p:txBody>
          <a:bodyPr>
            <a:noAutofit/>
          </a:bodyPr>
          <a:lstStyle>
            <a:lvl1pPr marL="0" indent="0" algn="l">
              <a:lnSpc>
                <a:spcPct val="100000"/>
              </a:lnSpc>
              <a:buNone/>
              <a:defRPr sz="3600" b="1" spc="-100" baseline="0">
                <a:latin typeface="Noto IKEA Latin"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Put the slide headline here</a:t>
            </a:r>
          </a:p>
        </p:txBody>
      </p:sp>
      <p:sp>
        <p:nvSpPr>
          <p:cNvPr id="11" name="TextBox 10">
            <a:extLst>
              <a:ext uri="{FF2B5EF4-FFF2-40B4-BE49-F238E27FC236}">
                <a16:creationId xmlns:a16="http://schemas.microsoft.com/office/drawing/2014/main" id="{9ED0FC94-3A69-804E-8CCA-5F2BABD746C9}"/>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smtClean="0">
                <a:latin typeface="Noto IKEA Latin" panose="020B0502040504020204" pitchFamily="34" charset="0"/>
              </a:rPr>
              <a:pPr algn="r"/>
              <a:t>‹#›</a:t>
            </a:fld>
            <a:endParaRPr lang="en-GB" sz="1000" dirty="0">
              <a:latin typeface="Noto IKEA Latin" panose="020B0502040504020204" pitchFamily="34" charset="0"/>
            </a:endParaRPr>
          </a:p>
        </p:txBody>
      </p:sp>
      <p:sp>
        <p:nvSpPr>
          <p:cNvPr id="12" name="Footer Placeholder 1">
            <a:extLst>
              <a:ext uri="{FF2B5EF4-FFF2-40B4-BE49-F238E27FC236}">
                <a16:creationId xmlns:a16="http://schemas.microsoft.com/office/drawing/2014/main" id="{47414FD6-7CA7-5B41-89DB-9AE9788B5180}"/>
              </a:ext>
            </a:extLst>
          </p:cNvPr>
          <p:cNvSpPr>
            <a:spLocks noGrp="1"/>
          </p:cNvSpPr>
          <p:nvPr>
            <p:ph type="ftr" sz="quarter" idx="20"/>
          </p:nvPr>
        </p:nvSpPr>
        <p:spPr>
          <a:xfrm>
            <a:off x="838200" y="6381327"/>
            <a:ext cx="5257800" cy="293119"/>
          </a:xfrm>
          <a:prstGeom prst="rect">
            <a:avLst/>
          </a:prstGeom>
        </p:spPr>
        <p:txBody>
          <a:bodyPr/>
          <a:lstStyle/>
          <a:p>
            <a:endParaRPr lang="en-GB" dirty="0"/>
          </a:p>
        </p:txBody>
      </p:sp>
    </p:spTree>
    <p:extLst>
      <p:ext uri="{BB962C8B-B14F-4D97-AF65-F5344CB8AC3E}">
        <p14:creationId xmlns:p14="http://schemas.microsoft.com/office/powerpoint/2010/main" val="3929673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om–to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82E2EA-1137-0846-98DC-3E6332C29A67}"/>
              </a:ext>
            </a:extLst>
          </p:cNvPr>
          <p:cNvSpPr>
            <a:spLocks noGrp="1"/>
          </p:cNvSpPr>
          <p:nvPr>
            <p:ph type="body" sz="quarter" idx="10" hasCustomPrompt="1"/>
          </p:nvPr>
        </p:nvSpPr>
        <p:spPr>
          <a:xfrm>
            <a:off x="1343473" y="2850357"/>
            <a:ext cx="3887787" cy="578644"/>
          </a:xfrm>
          <a:solidFill>
            <a:srgbClr val="E4E5E3"/>
          </a:solidFill>
        </p:spPr>
        <p:txBody>
          <a:bodyPr lIns="180000" tIns="180000" rIns="180000" bIns="46800">
            <a:noAutofit/>
          </a:bodyPr>
          <a:lstStyle>
            <a:lvl1pPr marL="0" indent="0">
              <a:buNone/>
              <a:defRPr sz="1800"/>
            </a:lvl1pPr>
          </a:lstStyle>
          <a:p>
            <a:pPr lvl="0"/>
            <a:r>
              <a:rPr lang="en-US" dirty="0"/>
              <a:t>Put the text here</a:t>
            </a:r>
          </a:p>
        </p:txBody>
      </p:sp>
      <p:sp>
        <p:nvSpPr>
          <p:cNvPr id="15" name="Text Placeholder 5">
            <a:extLst>
              <a:ext uri="{FF2B5EF4-FFF2-40B4-BE49-F238E27FC236}">
                <a16:creationId xmlns:a16="http://schemas.microsoft.com/office/drawing/2014/main" id="{BB2544E0-599A-0E4D-B7C9-0338205DD470}"/>
              </a:ext>
            </a:extLst>
          </p:cNvPr>
          <p:cNvSpPr>
            <a:spLocks noGrp="1"/>
          </p:cNvSpPr>
          <p:nvPr>
            <p:ph type="body" sz="quarter" idx="20" hasCustomPrompt="1"/>
          </p:nvPr>
        </p:nvSpPr>
        <p:spPr>
          <a:xfrm>
            <a:off x="6951521" y="2850357"/>
            <a:ext cx="3887787" cy="578644"/>
          </a:xfrm>
          <a:solidFill>
            <a:srgbClr val="E4E5E3"/>
          </a:solidFill>
        </p:spPr>
        <p:txBody>
          <a:bodyPr lIns="180000" tIns="180000" rIns="180000" bIns="46800">
            <a:noAutofit/>
          </a:bodyPr>
          <a:lstStyle>
            <a:lvl1pPr marL="0" indent="0">
              <a:buNone/>
              <a:defRPr sz="1800"/>
            </a:lvl1pPr>
          </a:lstStyle>
          <a:p>
            <a:pPr lvl="0"/>
            <a:r>
              <a:rPr lang="en-US" dirty="0"/>
              <a:t>Put the text here</a:t>
            </a:r>
          </a:p>
        </p:txBody>
      </p:sp>
      <p:sp>
        <p:nvSpPr>
          <p:cNvPr id="16" name="Text Placeholder 5">
            <a:extLst>
              <a:ext uri="{FF2B5EF4-FFF2-40B4-BE49-F238E27FC236}">
                <a16:creationId xmlns:a16="http://schemas.microsoft.com/office/drawing/2014/main" id="{7CD185CC-288C-914E-B039-9E34B6521AAE}"/>
              </a:ext>
            </a:extLst>
          </p:cNvPr>
          <p:cNvSpPr>
            <a:spLocks noGrp="1"/>
          </p:cNvSpPr>
          <p:nvPr>
            <p:ph type="body" sz="quarter" idx="21" hasCustomPrompt="1"/>
          </p:nvPr>
        </p:nvSpPr>
        <p:spPr>
          <a:xfrm>
            <a:off x="1343473" y="3718682"/>
            <a:ext cx="3887787" cy="578644"/>
          </a:xfrm>
          <a:solidFill>
            <a:srgbClr val="E4E5E3"/>
          </a:solidFill>
        </p:spPr>
        <p:txBody>
          <a:bodyPr lIns="180000" tIns="180000" rIns="180000" bIns="46800">
            <a:noAutofit/>
          </a:bodyPr>
          <a:lstStyle>
            <a:lvl1pPr marL="0" indent="0">
              <a:buNone/>
              <a:defRPr sz="1800"/>
            </a:lvl1pPr>
          </a:lstStyle>
          <a:p>
            <a:pPr lvl="0"/>
            <a:r>
              <a:rPr lang="en-US" dirty="0"/>
              <a:t>Put the text here</a:t>
            </a:r>
          </a:p>
        </p:txBody>
      </p:sp>
      <p:sp>
        <p:nvSpPr>
          <p:cNvPr id="17" name="Text Placeholder 5">
            <a:extLst>
              <a:ext uri="{FF2B5EF4-FFF2-40B4-BE49-F238E27FC236}">
                <a16:creationId xmlns:a16="http://schemas.microsoft.com/office/drawing/2014/main" id="{734DFA83-0489-374D-984E-D148AF15FB19}"/>
              </a:ext>
            </a:extLst>
          </p:cNvPr>
          <p:cNvSpPr>
            <a:spLocks noGrp="1"/>
          </p:cNvSpPr>
          <p:nvPr>
            <p:ph type="body" sz="quarter" idx="22" hasCustomPrompt="1"/>
          </p:nvPr>
        </p:nvSpPr>
        <p:spPr>
          <a:xfrm>
            <a:off x="6951521" y="3718682"/>
            <a:ext cx="3887787" cy="578644"/>
          </a:xfrm>
          <a:solidFill>
            <a:srgbClr val="E4E5E3"/>
          </a:solidFill>
        </p:spPr>
        <p:txBody>
          <a:bodyPr lIns="180000" tIns="180000" rIns="180000" bIns="46800">
            <a:noAutofit/>
          </a:bodyPr>
          <a:lstStyle>
            <a:lvl1pPr marL="0" indent="0">
              <a:buNone/>
              <a:defRPr sz="1800"/>
            </a:lvl1pPr>
          </a:lstStyle>
          <a:p>
            <a:pPr lvl="0"/>
            <a:r>
              <a:rPr lang="en-US" dirty="0"/>
              <a:t>Put the text here</a:t>
            </a:r>
          </a:p>
        </p:txBody>
      </p:sp>
      <p:sp>
        <p:nvSpPr>
          <p:cNvPr id="18" name="Text Placeholder 5">
            <a:extLst>
              <a:ext uri="{FF2B5EF4-FFF2-40B4-BE49-F238E27FC236}">
                <a16:creationId xmlns:a16="http://schemas.microsoft.com/office/drawing/2014/main" id="{40A584AF-EFDF-6C45-8450-E6896AA5447E}"/>
              </a:ext>
            </a:extLst>
          </p:cNvPr>
          <p:cNvSpPr>
            <a:spLocks noGrp="1"/>
          </p:cNvSpPr>
          <p:nvPr>
            <p:ph type="body" sz="quarter" idx="23" hasCustomPrompt="1"/>
          </p:nvPr>
        </p:nvSpPr>
        <p:spPr>
          <a:xfrm>
            <a:off x="1343473" y="4587007"/>
            <a:ext cx="3887787" cy="578644"/>
          </a:xfrm>
          <a:solidFill>
            <a:srgbClr val="E4E5E3"/>
          </a:solidFill>
        </p:spPr>
        <p:txBody>
          <a:bodyPr lIns="180000" tIns="180000" rIns="180000" bIns="46800">
            <a:noAutofit/>
          </a:bodyPr>
          <a:lstStyle>
            <a:lvl1pPr marL="0" indent="0">
              <a:buNone/>
              <a:defRPr sz="1800"/>
            </a:lvl1pPr>
          </a:lstStyle>
          <a:p>
            <a:pPr lvl="0"/>
            <a:r>
              <a:rPr lang="en-US" dirty="0"/>
              <a:t>Put the text here</a:t>
            </a:r>
          </a:p>
        </p:txBody>
      </p:sp>
      <p:sp>
        <p:nvSpPr>
          <p:cNvPr id="19" name="Text Placeholder 5">
            <a:extLst>
              <a:ext uri="{FF2B5EF4-FFF2-40B4-BE49-F238E27FC236}">
                <a16:creationId xmlns:a16="http://schemas.microsoft.com/office/drawing/2014/main" id="{B8ADD201-5C22-9240-930B-C39DCFAEA838}"/>
              </a:ext>
            </a:extLst>
          </p:cNvPr>
          <p:cNvSpPr>
            <a:spLocks noGrp="1"/>
          </p:cNvSpPr>
          <p:nvPr>
            <p:ph type="body" sz="quarter" idx="24" hasCustomPrompt="1"/>
          </p:nvPr>
        </p:nvSpPr>
        <p:spPr>
          <a:xfrm>
            <a:off x="6951521" y="4587007"/>
            <a:ext cx="3887787" cy="578644"/>
          </a:xfrm>
          <a:solidFill>
            <a:srgbClr val="E4E5E3"/>
          </a:solidFill>
        </p:spPr>
        <p:txBody>
          <a:bodyPr lIns="180000" tIns="180000" rIns="180000" bIns="46800">
            <a:noAutofit/>
          </a:bodyPr>
          <a:lstStyle>
            <a:lvl1pPr marL="0" indent="0">
              <a:buNone/>
              <a:defRPr sz="1800"/>
            </a:lvl1pPr>
          </a:lstStyle>
          <a:p>
            <a:pPr lvl="0"/>
            <a:r>
              <a:rPr lang="en-US" dirty="0"/>
              <a:t>Put the text here</a:t>
            </a:r>
          </a:p>
        </p:txBody>
      </p:sp>
      <p:sp>
        <p:nvSpPr>
          <p:cNvPr id="20" name="Text Placeholder 5">
            <a:extLst>
              <a:ext uri="{FF2B5EF4-FFF2-40B4-BE49-F238E27FC236}">
                <a16:creationId xmlns:a16="http://schemas.microsoft.com/office/drawing/2014/main" id="{21AA854F-49C8-0740-875D-2A28B04B66F6}"/>
              </a:ext>
            </a:extLst>
          </p:cNvPr>
          <p:cNvSpPr>
            <a:spLocks noGrp="1"/>
          </p:cNvSpPr>
          <p:nvPr>
            <p:ph type="body" sz="quarter" idx="25" hasCustomPrompt="1"/>
          </p:nvPr>
        </p:nvSpPr>
        <p:spPr>
          <a:xfrm>
            <a:off x="1343473" y="5455333"/>
            <a:ext cx="3887787" cy="578644"/>
          </a:xfrm>
          <a:solidFill>
            <a:srgbClr val="E4E5E3"/>
          </a:solidFill>
        </p:spPr>
        <p:txBody>
          <a:bodyPr lIns="180000" tIns="180000" rIns="180000" bIns="46800">
            <a:noAutofit/>
          </a:bodyPr>
          <a:lstStyle>
            <a:lvl1pPr marL="0" indent="0">
              <a:buNone/>
              <a:defRPr sz="1800"/>
            </a:lvl1pPr>
          </a:lstStyle>
          <a:p>
            <a:pPr lvl="0"/>
            <a:r>
              <a:rPr lang="en-US" dirty="0"/>
              <a:t>Put the text here</a:t>
            </a:r>
          </a:p>
        </p:txBody>
      </p:sp>
      <p:sp>
        <p:nvSpPr>
          <p:cNvPr id="21" name="Text Placeholder 5">
            <a:extLst>
              <a:ext uri="{FF2B5EF4-FFF2-40B4-BE49-F238E27FC236}">
                <a16:creationId xmlns:a16="http://schemas.microsoft.com/office/drawing/2014/main" id="{8FE94F80-1B2D-0E45-8D2E-B57A96EFF5BA}"/>
              </a:ext>
            </a:extLst>
          </p:cNvPr>
          <p:cNvSpPr>
            <a:spLocks noGrp="1"/>
          </p:cNvSpPr>
          <p:nvPr>
            <p:ph type="body" sz="quarter" idx="26" hasCustomPrompt="1"/>
          </p:nvPr>
        </p:nvSpPr>
        <p:spPr>
          <a:xfrm>
            <a:off x="6951521" y="5455333"/>
            <a:ext cx="3887787" cy="578644"/>
          </a:xfrm>
          <a:solidFill>
            <a:srgbClr val="E4E5E3"/>
          </a:solidFill>
        </p:spPr>
        <p:txBody>
          <a:bodyPr lIns="180000" tIns="180000" rIns="180000" bIns="46800">
            <a:noAutofit/>
          </a:bodyPr>
          <a:lstStyle>
            <a:lvl1pPr marL="0" indent="0">
              <a:buNone/>
              <a:defRPr sz="1800"/>
            </a:lvl1pPr>
          </a:lstStyle>
          <a:p>
            <a:pPr lvl="0"/>
            <a:r>
              <a:rPr lang="en-US" dirty="0"/>
              <a:t>Put the text here</a:t>
            </a:r>
          </a:p>
        </p:txBody>
      </p:sp>
      <p:pic>
        <p:nvPicPr>
          <p:cNvPr id="13" name="Picture 12">
            <a:extLst>
              <a:ext uri="{FF2B5EF4-FFF2-40B4-BE49-F238E27FC236}">
                <a16:creationId xmlns:a16="http://schemas.microsoft.com/office/drawing/2014/main" id="{B8B9ABC5-46EF-5B4B-96D5-1DD4DD510302}"/>
              </a:ext>
            </a:extLst>
          </p:cNvPr>
          <p:cNvPicPr>
            <a:picLocks noChangeAspect="1"/>
          </p:cNvPicPr>
          <p:nvPr userDrawn="1"/>
        </p:nvPicPr>
        <p:blipFill>
          <a:blip r:embed="rId2"/>
          <a:stretch>
            <a:fillRect/>
          </a:stretch>
        </p:blipFill>
        <p:spPr>
          <a:xfrm>
            <a:off x="5705937" y="4149080"/>
            <a:ext cx="770907" cy="628899"/>
          </a:xfrm>
          <a:prstGeom prst="rect">
            <a:avLst/>
          </a:prstGeom>
        </p:spPr>
      </p:pic>
      <p:sp>
        <p:nvSpPr>
          <p:cNvPr id="14" name="TextBox 13">
            <a:extLst>
              <a:ext uri="{FF2B5EF4-FFF2-40B4-BE49-F238E27FC236}">
                <a16:creationId xmlns:a16="http://schemas.microsoft.com/office/drawing/2014/main" id="{4AF87BBA-2FDF-9F49-A01F-CB039DD4D5C2}"/>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smtClean="0">
                <a:latin typeface="Noto IKEA Latin" panose="020B0502040504020204" pitchFamily="34" charset="0"/>
              </a:rPr>
              <a:pPr algn="r"/>
              <a:t>‹#›</a:t>
            </a:fld>
            <a:endParaRPr lang="en-GB" sz="1000" dirty="0">
              <a:latin typeface="Noto IKEA Latin" panose="020B0502040504020204" pitchFamily="34" charset="0"/>
            </a:endParaRPr>
          </a:p>
        </p:txBody>
      </p:sp>
      <p:sp>
        <p:nvSpPr>
          <p:cNvPr id="22" name="Title 1">
            <a:extLst>
              <a:ext uri="{FF2B5EF4-FFF2-40B4-BE49-F238E27FC236}">
                <a16:creationId xmlns:a16="http://schemas.microsoft.com/office/drawing/2014/main" id="{27C49505-1F72-114A-830A-001EEE0DECFF}"/>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US" dirty="0"/>
              <a:t>Put the slide headline here, </a:t>
            </a:r>
            <a:br>
              <a:rPr lang="en-US" dirty="0"/>
            </a:br>
            <a:r>
              <a:rPr lang="en-US" dirty="0"/>
              <a:t>keep it bold 36 </a:t>
            </a:r>
            <a:r>
              <a:rPr lang="en-US" dirty="0" err="1"/>
              <a:t>pt</a:t>
            </a:r>
            <a:endParaRPr lang="en-US" dirty="0"/>
          </a:p>
        </p:txBody>
      </p:sp>
      <p:sp>
        <p:nvSpPr>
          <p:cNvPr id="23" name="Footer Placeholder 1">
            <a:extLst>
              <a:ext uri="{FF2B5EF4-FFF2-40B4-BE49-F238E27FC236}">
                <a16:creationId xmlns:a16="http://schemas.microsoft.com/office/drawing/2014/main" id="{E1C2E697-BEBD-9742-A496-9922D663A345}"/>
              </a:ext>
            </a:extLst>
          </p:cNvPr>
          <p:cNvSpPr>
            <a:spLocks noGrp="1"/>
          </p:cNvSpPr>
          <p:nvPr>
            <p:ph type="ftr" sz="quarter" idx="15"/>
          </p:nvPr>
        </p:nvSpPr>
        <p:spPr>
          <a:xfrm>
            <a:off x="838200" y="6381327"/>
            <a:ext cx="5257800" cy="293119"/>
          </a:xfrm>
          <a:prstGeom prst="rect">
            <a:avLst/>
          </a:prstGeom>
        </p:spPr>
        <p:txBody>
          <a:bodyPr/>
          <a:lstStyle/>
          <a:p>
            <a:endParaRPr lang="en-GB" dirty="0"/>
          </a:p>
        </p:txBody>
      </p:sp>
    </p:spTree>
    <p:extLst>
      <p:ext uri="{BB962C8B-B14F-4D97-AF65-F5344CB8AC3E}">
        <p14:creationId xmlns:p14="http://schemas.microsoft.com/office/powerpoint/2010/main" val="2151341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ock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F4D095-75F9-A649-B638-1297084AD7A4}"/>
              </a:ext>
            </a:extLst>
          </p:cNvPr>
          <p:cNvSpPr>
            <a:spLocks noGrp="1"/>
          </p:cNvSpPr>
          <p:nvPr>
            <p:ph type="pic" sz="quarter" idx="20" hasCustomPrompt="1"/>
          </p:nvPr>
        </p:nvSpPr>
        <p:spPr>
          <a:xfrm>
            <a:off x="848250" y="2852739"/>
            <a:ext cx="1713029" cy="1713029"/>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12" name="Text Placeholder 11">
            <a:extLst>
              <a:ext uri="{FF2B5EF4-FFF2-40B4-BE49-F238E27FC236}">
                <a16:creationId xmlns:a16="http://schemas.microsoft.com/office/drawing/2014/main" id="{D25650C0-0F85-764E-9732-F99E668D11A2}"/>
              </a:ext>
            </a:extLst>
          </p:cNvPr>
          <p:cNvSpPr>
            <a:spLocks noGrp="1"/>
          </p:cNvSpPr>
          <p:nvPr>
            <p:ph type="body" sz="quarter" idx="21" hasCustomPrompt="1"/>
          </p:nvPr>
        </p:nvSpPr>
        <p:spPr>
          <a:xfrm>
            <a:off x="848250" y="4724450"/>
            <a:ext cx="1713029" cy="720775"/>
          </a:xfrm>
        </p:spPr>
        <p:txBody>
          <a:bodyPr>
            <a:noAutofit/>
          </a:bodyPr>
          <a:lstStyle>
            <a:lvl1pPr marL="0" indent="0">
              <a:lnSpc>
                <a:spcPct val="100000"/>
              </a:lnSpc>
              <a:buNone/>
              <a:defRPr sz="1400"/>
            </a:lvl1pPr>
            <a:lvl2pPr>
              <a:defRPr sz="1400"/>
            </a:lvl2pPr>
            <a:lvl3pPr>
              <a:defRPr sz="1400"/>
            </a:lvl3pPr>
            <a:lvl4pPr>
              <a:defRPr sz="1400"/>
            </a:lvl4pPr>
            <a:lvl5pPr>
              <a:defRPr sz="1400"/>
            </a:lvl5pPr>
          </a:lstStyle>
          <a:p>
            <a:pPr lvl="0"/>
            <a:r>
              <a:rPr lang="en-US" dirty="0"/>
              <a:t>Put the body text or caption here</a:t>
            </a:r>
            <a:endParaRPr lang="en-GB" dirty="0"/>
          </a:p>
        </p:txBody>
      </p:sp>
      <p:sp>
        <p:nvSpPr>
          <p:cNvPr id="21" name="Picture Placeholder 7">
            <a:extLst>
              <a:ext uri="{FF2B5EF4-FFF2-40B4-BE49-F238E27FC236}">
                <a16:creationId xmlns:a16="http://schemas.microsoft.com/office/drawing/2014/main" id="{541447E4-2AA6-7F48-B55B-B62747E0ABD2}"/>
              </a:ext>
            </a:extLst>
          </p:cNvPr>
          <p:cNvSpPr>
            <a:spLocks noGrp="1"/>
          </p:cNvSpPr>
          <p:nvPr>
            <p:ph type="pic" sz="quarter" idx="22" hasCustomPrompt="1"/>
          </p:nvPr>
        </p:nvSpPr>
        <p:spPr>
          <a:xfrm>
            <a:off x="3708426" y="2852739"/>
            <a:ext cx="1713029" cy="1713029"/>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22" name="Text Placeholder 11">
            <a:extLst>
              <a:ext uri="{FF2B5EF4-FFF2-40B4-BE49-F238E27FC236}">
                <a16:creationId xmlns:a16="http://schemas.microsoft.com/office/drawing/2014/main" id="{2AD28FF4-13F4-2C40-9AF9-E173148BF12A}"/>
              </a:ext>
            </a:extLst>
          </p:cNvPr>
          <p:cNvSpPr>
            <a:spLocks noGrp="1"/>
          </p:cNvSpPr>
          <p:nvPr>
            <p:ph type="body" sz="quarter" idx="23" hasCustomPrompt="1"/>
          </p:nvPr>
        </p:nvSpPr>
        <p:spPr>
          <a:xfrm>
            <a:off x="3708426" y="4724450"/>
            <a:ext cx="1713029" cy="720775"/>
          </a:xfrm>
        </p:spPr>
        <p:txBody>
          <a:bodyPr>
            <a:noAutofit/>
          </a:bodyPr>
          <a:lstStyle>
            <a:lvl1pPr marL="0" indent="0">
              <a:lnSpc>
                <a:spcPct val="100000"/>
              </a:lnSpc>
              <a:buNone/>
              <a:defRPr sz="1400"/>
            </a:lvl1pPr>
            <a:lvl2pPr>
              <a:defRPr sz="1400"/>
            </a:lvl2pPr>
            <a:lvl3pPr>
              <a:defRPr sz="1400"/>
            </a:lvl3pPr>
            <a:lvl4pPr>
              <a:defRPr sz="1400"/>
            </a:lvl4pPr>
            <a:lvl5pPr>
              <a:defRPr sz="1400"/>
            </a:lvl5pPr>
          </a:lstStyle>
          <a:p>
            <a:pPr lvl="0"/>
            <a:r>
              <a:rPr lang="en-US" dirty="0"/>
              <a:t>Put the body text or caption here</a:t>
            </a:r>
            <a:endParaRPr lang="en-GB" dirty="0"/>
          </a:p>
        </p:txBody>
      </p:sp>
      <p:sp>
        <p:nvSpPr>
          <p:cNvPr id="23" name="Picture Placeholder 7">
            <a:extLst>
              <a:ext uri="{FF2B5EF4-FFF2-40B4-BE49-F238E27FC236}">
                <a16:creationId xmlns:a16="http://schemas.microsoft.com/office/drawing/2014/main" id="{76549726-CD0C-C144-A1EB-76A281BC952E}"/>
              </a:ext>
            </a:extLst>
          </p:cNvPr>
          <p:cNvSpPr>
            <a:spLocks noGrp="1"/>
          </p:cNvSpPr>
          <p:nvPr>
            <p:ph type="pic" sz="quarter" idx="24" hasCustomPrompt="1"/>
          </p:nvPr>
        </p:nvSpPr>
        <p:spPr>
          <a:xfrm>
            <a:off x="6791832" y="2852739"/>
            <a:ext cx="1713029" cy="1713029"/>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24" name="Text Placeholder 11">
            <a:extLst>
              <a:ext uri="{FF2B5EF4-FFF2-40B4-BE49-F238E27FC236}">
                <a16:creationId xmlns:a16="http://schemas.microsoft.com/office/drawing/2014/main" id="{5B3AA100-6E6E-D34B-943C-1D75F59C39B5}"/>
              </a:ext>
            </a:extLst>
          </p:cNvPr>
          <p:cNvSpPr>
            <a:spLocks noGrp="1"/>
          </p:cNvSpPr>
          <p:nvPr>
            <p:ph type="body" sz="quarter" idx="25" hasCustomPrompt="1"/>
          </p:nvPr>
        </p:nvSpPr>
        <p:spPr>
          <a:xfrm>
            <a:off x="6791832" y="4724450"/>
            <a:ext cx="1713029" cy="720775"/>
          </a:xfrm>
        </p:spPr>
        <p:txBody>
          <a:bodyPr>
            <a:noAutofit/>
          </a:bodyPr>
          <a:lstStyle>
            <a:lvl1pPr marL="0" indent="0">
              <a:lnSpc>
                <a:spcPct val="100000"/>
              </a:lnSpc>
              <a:buNone/>
              <a:defRPr sz="1400"/>
            </a:lvl1pPr>
            <a:lvl2pPr>
              <a:defRPr sz="1400"/>
            </a:lvl2pPr>
            <a:lvl3pPr>
              <a:defRPr sz="1400"/>
            </a:lvl3pPr>
            <a:lvl4pPr>
              <a:defRPr sz="1400"/>
            </a:lvl4pPr>
            <a:lvl5pPr>
              <a:defRPr sz="1400"/>
            </a:lvl5pPr>
          </a:lstStyle>
          <a:p>
            <a:pPr lvl="0"/>
            <a:r>
              <a:rPr lang="en-US" dirty="0"/>
              <a:t>Put the body text or caption here</a:t>
            </a:r>
            <a:endParaRPr lang="en-GB" dirty="0"/>
          </a:p>
        </p:txBody>
      </p:sp>
      <p:sp>
        <p:nvSpPr>
          <p:cNvPr id="25" name="Picture Placeholder 7">
            <a:extLst>
              <a:ext uri="{FF2B5EF4-FFF2-40B4-BE49-F238E27FC236}">
                <a16:creationId xmlns:a16="http://schemas.microsoft.com/office/drawing/2014/main" id="{DCB14019-6F34-AB4B-B98E-4393A31FE4D7}"/>
              </a:ext>
            </a:extLst>
          </p:cNvPr>
          <p:cNvSpPr>
            <a:spLocks noGrp="1"/>
          </p:cNvSpPr>
          <p:nvPr>
            <p:ph type="pic" sz="quarter" idx="26" hasCustomPrompt="1"/>
          </p:nvPr>
        </p:nvSpPr>
        <p:spPr>
          <a:xfrm>
            <a:off x="9652008" y="2852739"/>
            <a:ext cx="1713029" cy="1713029"/>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or click the icon to add a picture</a:t>
            </a:r>
          </a:p>
        </p:txBody>
      </p:sp>
      <p:sp>
        <p:nvSpPr>
          <p:cNvPr id="26" name="Text Placeholder 11">
            <a:extLst>
              <a:ext uri="{FF2B5EF4-FFF2-40B4-BE49-F238E27FC236}">
                <a16:creationId xmlns:a16="http://schemas.microsoft.com/office/drawing/2014/main" id="{1C762A72-2425-1F42-B142-A5C927AEEBB1}"/>
              </a:ext>
            </a:extLst>
          </p:cNvPr>
          <p:cNvSpPr>
            <a:spLocks noGrp="1"/>
          </p:cNvSpPr>
          <p:nvPr>
            <p:ph type="body" sz="quarter" idx="27" hasCustomPrompt="1"/>
          </p:nvPr>
        </p:nvSpPr>
        <p:spPr>
          <a:xfrm>
            <a:off x="9652008" y="4724450"/>
            <a:ext cx="1713029" cy="720775"/>
          </a:xfrm>
        </p:spPr>
        <p:txBody>
          <a:bodyPr>
            <a:noAutofit/>
          </a:bodyPr>
          <a:lstStyle>
            <a:lvl1pPr marL="0" indent="0">
              <a:lnSpc>
                <a:spcPct val="100000"/>
              </a:lnSpc>
              <a:buNone/>
              <a:defRPr sz="1400"/>
            </a:lvl1pPr>
            <a:lvl2pPr>
              <a:defRPr sz="1400"/>
            </a:lvl2pPr>
            <a:lvl3pPr>
              <a:defRPr sz="1400"/>
            </a:lvl3pPr>
            <a:lvl4pPr>
              <a:defRPr sz="1400"/>
            </a:lvl4pPr>
            <a:lvl5pPr>
              <a:defRPr sz="1400"/>
            </a:lvl5pPr>
          </a:lstStyle>
          <a:p>
            <a:pPr lvl="0"/>
            <a:r>
              <a:rPr lang="en-US" dirty="0"/>
              <a:t>Put the body text or caption here</a:t>
            </a:r>
            <a:endParaRPr lang="en-GB" dirty="0"/>
          </a:p>
        </p:txBody>
      </p:sp>
      <p:sp>
        <p:nvSpPr>
          <p:cNvPr id="14" name="TextBox 13">
            <a:extLst>
              <a:ext uri="{FF2B5EF4-FFF2-40B4-BE49-F238E27FC236}">
                <a16:creationId xmlns:a16="http://schemas.microsoft.com/office/drawing/2014/main" id="{768FDA2B-0D4F-C945-B695-BFD3DBB708D8}"/>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smtClean="0">
                <a:latin typeface="Noto IKEA Latin" panose="020B0502040504020204" pitchFamily="34" charset="0"/>
              </a:rPr>
              <a:pPr algn="r"/>
              <a:t>‹#›</a:t>
            </a:fld>
            <a:endParaRPr lang="en-GB" sz="1000" dirty="0">
              <a:latin typeface="Noto IKEA Latin" panose="020B0502040504020204" pitchFamily="34" charset="0"/>
            </a:endParaRPr>
          </a:p>
        </p:txBody>
      </p:sp>
      <p:sp>
        <p:nvSpPr>
          <p:cNvPr id="15" name="Title 1">
            <a:extLst>
              <a:ext uri="{FF2B5EF4-FFF2-40B4-BE49-F238E27FC236}">
                <a16:creationId xmlns:a16="http://schemas.microsoft.com/office/drawing/2014/main" id="{8CE2F602-6CDF-0545-8DB7-6A5B5F93FE33}"/>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US" dirty="0"/>
              <a:t>Put the slide headline here, </a:t>
            </a:r>
            <a:br>
              <a:rPr lang="en-US" dirty="0"/>
            </a:br>
            <a:r>
              <a:rPr lang="en-US" dirty="0"/>
              <a:t>keep it bold 36 </a:t>
            </a:r>
            <a:r>
              <a:rPr lang="en-US" dirty="0" err="1"/>
              <a:t>pt</a:t>
            </a:r>
            <a:endParaRPr lang="en-US" dirty="0"/>
          </a:p>
        </p:txBody>
      </p:sp>
      <p:sp>
        <p:nvSpPr>
          <p:cNvPr id="2" name="Footer Placeholder 1">
            <a:extLst>
              <a:ext uri="{FF2B5EF4-FFF2-40B4-BE49-F238E27FC236}">
                <a16:creationId xmlns:a16="http://schemas.microsoft.com/office/drawing/2014/main" id="{41BC659F-6930-604A-B029-50229258314D}"/>
              </a:ext>
            </a:extLst>
          </p:cNvPr>
          <p:cNvSpPr>
            <a:spLocks noGrp="1"/>
          </p:cNvSpPr>
          <p:nvPr>
            <p:ph type="ftr" sz="quarter" idx="28"/>
          </p:nvPr>
        </p:nvSpPr>
        <p:spPr>
          <a:xfrm>
            <a:off x="838200" y="6381327"/>
            <a:ext cx="5257800" cy="293119"/>
          </a:xfrm>
          <a:prstGeom prst="rect">
            <a:avLst/>
          </a:prstGeom>
        </p:spPr>
        <p:txBody>
          <a:bodyPr/>
          <a:lstStyle/>
          <a:p>
            <a:endParaRPr lang="en-GB" dirty="0"/>
          </a:p>
        </p:txBody>
      </p:sp>
    </p:spTree>
    <p:extLst>
      <p:ext uri="{BB962C8B-B14F-4D97-AF65-F5344CB8AC3E}">
        <p14:creationId xmlns:p14="http://schemas.microsoft.com/office/powerpoint/2010/main" val="60742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E3CA0-F0EA-6747-898B-8A3A65AC1BD3}"/>
              </a:ext>
            </a:extLst>
          </p:cNvPr>
          <p:cNvSpPr>
            <a:spLocks noGrp="1"/>
          </p:cNvSpPr>
          <p:nvPr>
            <p:ph type="ftr" sz="quarter" idx="10"/>
          </p:nvPr>
        </p:nvSpPr>
        <p:spPr>
          <a:xfrm>
            <a:off x="838200" y="6381327"/>
            <a:ext cx="5257800" cy="293119"/>
          </a:xfrm>
          <a:prstGeom prst="rect">
            <a:avLst/>
          </a:prstGeom>
        </p:spPr>
        <p:txBody>
          <a:bodyPr/>
          <a:lstStyle/>
          <a:p>
            <a:endParaRPr lang="en-GB" dirty="0"/>
          </a:p>
        </p:txBody>
      </p:sp>
    </p:spTree>
    <p:extLst>
      <p:ext uri="{BB962C8B-B14F-4D97-AF65-F5344CB8AC3E}">
        <p14:creationId xmlns:p14="http://schemas.microsoft.com/office/powerpoint/2010/main" val="223163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conten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90F7D97-7943-F74E-8640-D30812E6AB99}"/>
              </a:ext>
            </a:extLst>
          </p:cNvPr>
          <p:cNvSpPr>
            <a:spLocks noGrp="1"/>
          </p:cNvSpPr>
          <p:nvPr>
            <p:ph type="title" hasCustomPrompt="1"/>
          </p:nvPr>
        </p:nvSpPr>
        <p:spPr>
          <a:xfrm>
            <a:off x="838200" y="838800"/>
            <a:ext cx="5257800" cy="1152227"/>
          </a:xfrm>
          <a:prstGeom prst="rect">
            <a:avLst/>
          </a:prstGeom>
        </p:spPr>
        <p:txBody>
          <a:bodyPr/>
          <a:lstStyle>
            <a:lvl1pPr>
              <a:lnSpc>
                <a:spcPct val="100000"/>
              </a:lnSpc>
              <a:defRPr sz="3600"/>
            </a:lvl1pPr>
          </a:lstStyle>
          <a:p>
            <a:r>
              <a:rPr lang="en-GB" noProof="0"/>
              <a:t>Agenda or contents</a:t>
            </a:r>
          </a:p>
        </p:txBody>
      </p:sp>
      <p:sp>
        <p:nvSpPr>
          <p:cNvPr id="10" name="Text Placeholder 9">
            <a:extLst>
              <a:ext uri="{FF2B5EF4-FFF2-40B4-BE49-F238E27FC236}">
                <a16:creationId xmlns:a16="http://schemas.microsoft.com/office/drawing/2014/main" id="{E234D5AF-452C-2E41-B572-1BD2DC3468B0}"/>
              </a:ext>
            </a:extLst>
          </p:cNvPr>
          <p:cNvSpPr>
            <a:spLocks noGrp="1"/>
          </p:cNvSpPr>
          <p:nvPr>
            <p:ph type="body" sz="quarter" idx="11" hasCustomPrompt="1"/>
          </p:nvPr>
        </p:nvSpPr>
        <p:spPr>
          <a:xfrm>
            <a:off x="838200" y="2204865"/>
            <a:ext cx="5257800" cy="3816523"/>
          </a:xfrm>
        </p:spPr>
        <p:txBody>
          <a:bodyPr lIns="90000" rIns="90000">
            <a:no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sz="2400"/>
            </a:lvl1pPr>
            <a:lvl2pPr marL="457189" marR="0" indent="0" algn="l" defTabSz="914377" rtl="0" eaLnBrk="1" fontAlgn="auto" latinLnBrk="0" hangingPunct="1">
              <a:lnSpc>
                <a:spcPct val="100000"/>
              </a:lnSpc>
              <a:spcBef>
                <a:spcPts val="500"/>
              </a:spcBef>
              <a:spcAft>
                <a:spcPts val="0"/>
              </a:spcAft>
              <a:buClrTx/>
              <a:buSzTx/>
              <a:buFont typeface="Arial" panose="020B0604020202020204" pitchFamily="34" charset="0"/>
              <a:buNone/>
              <a:tabLst/>
              <a:defRPr sz="1800"/>
            </a:lvl2pPr>
          </a:lstStyle>
          <a:p>
            <a:pPr lvl="0"/>
            <a:r>
              <a:rPr lang="en-GB" noProof="0"/>
              <a:t>Put the agenda topic here, </a:t>
            </a:r>
            <a:br>
              <a:rPr lang="en-GB" noProof="0"/>
            </a:br>
            <a:r>
              <a:rPr lang="en-GB" noProof="0"/>
              <a:t>keep it regular 24 pt</a:t>
            </a:r>
          </a:p>
        </p:txBody>
      </p:sp>
      <p:sp>
        <p:nvSpPr>
          <p:cNvPr id="11" name="TextBox 10">
            <a:extLst>
              <a:ext uri="{FF2B5EF4-FFF2-40B4-BE49-F238E27FC236}">
                <a16:creationId xmlns:a16="http://schemas.microsoft.com/office/drawing/2014/main" id="{97F7DB04-77BF-2E44-B6B3-908B7D2114B5}"/>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noProof="0" smtClean="0">
                <a:latin typeface="Noto IKEA Latin" panose="020B0502040504020204" pitchFamily="34" charset="0"/>
              </a:rPr>
              <a:pPr algn="r"/>
              <a:t>‹#›</a:t>
            </a:fld>
            <a:endParaRPr lang="en-GB" sz="1000" noProof="0">
              <a:latin typeface="Noto IKEA Latin" panose="020B0502040504020204" pitchFamily="34" charset="0"/>
            </a:endParaRPr>
          </a:p>
        </p:txBody>
      </p:sp>
      <p:sp>
        <p:nvSpPr>
          <p:cNvPr id="4" name="Footer Placeholder 3">
            <a:extLst>
              <a:ext uri="{FF2B5EF4-FFF2-40B4-BE49-F238E27FC236}">
                <a16:creationId xmlns:a16="http://schemas.microsoft.com/office/drawing/2014/main" id="{230E9C2F-08A9-3749-8604-85EB4B9FE365}"/>
              </a:ext>
            </a:extLst>
          </p:cNvPr>
          <p:cNvSpPr>
            <a:spLocks noGrp="1"/>
          </p:cNvSpPr>
          <p:nvPr>
            <p:ph type="ftr" sz="quarter" idx="12"/>
          </p:nvPr>
        </p:nvSpPr>
        <p:spPr>
          <a:xfrm>
            <a:off x="838200" y="6381328"/>
            <a:ext cx="5257800" cy="293118"/>
          </a:xfrm>
          <a:prstGeom prst="rect">
            <a:avLst/>
          </a:prstGeom>
        </p:spPr>
        <p:txBody>
          <a:bodyPr/>
          <a:lstStyle/>
          <a:p>
            <a:endParaRPr lang="en-GB" noProof="0"/>
          </a:p>
        </p:txBody>
      </p:sp>
    </p:spTree>
    <p:extLst>
      <p:ext uri="{BB962C8B-B14F-4D97-AF65-F5344CB8AC3E}">
        <p14:creationId xmlns:p14="http://schemas.microsoft.com/office/powerpoint/2010/main" val="269644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and text">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115EB387-5C28-7B4F-A0C5-45C9CB988492}"/>
              </a:ext>
            </a:extLst>
          </p:cNvPr>
          <p:cNvSpPr>
            <a:spLocks noGrp="1"/>
          </p:cNvSpPr>
          <p:nvPr>
            <p:ph type="body" sz="half" idx="2" hasCustomPrompt="1"/>
          </p:nvPr>
        </p:nvSpPr>
        <p:spPr>
          <a:xfrm>
            <a:off x="6528049" y="980729"/>
            <a:ext cx="4464495" cy="5040660"/>
          </a:xfrm>
        </p:spPr>
        <p:txBody>
          <a:bodyPr>
            <a:noAutofit/>
          </a:bodyPr>
          <a:lstStyle>
            <a:lvl1pPr marL="0" marR="0" indent="0" algn="l" defTabSz="720000" rtl="0" eaLnBrk="1" fontAlgn="auto" latinLnBrk="0" hangingPunct="1">
              <a:lnSpc>
                <a:spcPct val="100000"/>
              </a:lnSpc>
              <a:spcBef>
                <a:spcPts val="1000"/>
              </a:spcBef>
              <a:spcAft>
                <a:spcPts val="0"/>
              </a:spcAft>
              <a:buClrTx/>
              <a:buSzTx/>
              <a:buFont typeface="Arial" panose="020B0604020202020204" pitchFamily="34" charset="0"/>
              <a:buNone/>
              <a:tabLst/>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noProof="0"/>
              <a:t>Put the body text here, keep it regular 14 pt. Put the body text here, keep it regular 14 pt. Put the body text here, keep it regular 14 pt. Put the body text here, keep it regular 14 pt.</a:t>
            </a:r>
          </a:p>
        </p:txBody>
      </p:sp>
      <p:sp>
        <p:nvSpPr>
          <p:cNvPr id="5" name="TextBox 4">
            <a:extLst>
              <a:ext uri="{FF2B5EF4-FFF2-40B4-BE49-F238E27FC236}">
                <a16:creationId xmlns:a16="http://schemas.microsoft.com/office/drawing/2014/main" id="{C43799C1-AC21-E543-BEA9-3917801594CD}"/>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noProof="0" smtClean="0">
                <a:latin typeface="Noto IKEA Latin" panose="020B0502040504020204" pitchFamily="34" charset="0"/>
              </a:rPr>
              <a:pPr algn="r"/>
              <a:t>‹#›</a:t>
            </a:fld>
            <a:endParaRPr lang="en-GB" sz="1000" noProof="0">
              <a:latin typeface="Noto IKEA Latin" panose="020B0502040504020204" pitchFamily="34" charset="0"/>
            </a:endParaRPr>
          </a:p>
        </p:txBody>
      </p:sp>
      <p:sp>
        <p:nvSpPr>
          <p:cNvPr id="8" name="Title 1">
            <a:extLst>
              <a:ext uri="{FF2B5EF4-FFF2-40B4-BE49-F238E27FC236}">
                <a16:creationId xmlns:a16="http://schemas.microsoft.com/office/drawing/2014/main" id="{E292D429-7910-E04B-A9EA-23F0ADA2C261}"/>
              </a:ext>
            </a:extLst>
          </p:cNvPr>
          <p:cNvSpPr>
            <a:spLocks noGrp="1"/>
          </p:cNvSpPr>
          <p:nvPr>
            <p:ph type="title" hasCustomPrompt="1"/>
          </p:nvPr>
        </p:nvSpPr>
        <p:spPr>
          <a:xfrm>
            <a:off x="838200" y="836614"/>
            <a:ext cx="5257800" cy="5184775"/>
          </a:xfrm>
          <a:prstGeom prst="rect">
            <a:avLst/>
          </a:prstGeom>
        </p:spPr>
        <p:txBody>
          <a:bodyPr/>
          <a:lstStyle>
            <a:lvl1pPr>
              <a:lnSpc>
                <a:spcPct val="100000"/>
              </a:lnSpc>
              <a:defRPr sz="3600"/>
            </a:lvl1pPr>
          </a:lstStyle>
          <a:p>
            <a:r>
              <a:rPr lang="en-GB" noProof="0"/>
              <a:t>Put the headline here, keep it bold 36 pt</a:t>
            </a:r>
          </a:p>
        </p:txBody>
      </p:sp>
      <p:sp>
        <p:nvSpPr>
          <p:cNvPr id="2" name="Footer Placeholder 1">
            <a:extLst>
              <a:ext uri="{FF2B5EF4-FFF2-40B4-BE49-F238E27FC236}">
                <a16:creationId xmlns:a16="http://schemas.microsoft.com/office/drawing/2014/main" id="{0D93D0BC-99E9-0945-A937-4D324F73864A}"/>
              </a:ext>
            </a:extLst>
          </p:cNvPr>
          <p:cNvSpPr>
            <a:spLocks noGrp="1"/>
          </p:cNvSpPr>
          <p:nvPr>
            <p:ph type="ftr" sz="quarter" idx="10"/>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333379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name on colour background or image">
    <p:bg>
      <p:bgPr>
        <a:solidFill>
          <a:schemeClr val="bg1"/>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CEB23BBA-345D-F745-B284-713BE897A027}"/>
              </a:ext>
            </a:extLst>
          </p:cNvPr>
          <p:cNvSpPr>
            <a:spLocks noGrp="1"/>
          </p:cNvSpPr>
          <p:nvPr>
            <p:ph type="pic" sz="quarter" idx="14" hasCustomPrompt="1"/>
          </p:nvPr>
        </p:nvSpPr>
        <p:spPr>
          <a:xfrm>
            <a:off x="0" y="-27384"/>
            <a:ext cx="12192000" cy="6885384"/>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Select a colour for background. Or drag and drop to add a picture</a:t>
            </a:r>
          </a:p>
        </p:txBody>
      </p:sp>
      <p:sp>
        <p:nvSpPr>
          <p:cNvPr id="10" name="TextBox 9">
            <a:extLst>
              <a:ext uri="{FF2B5EF4-FFF2-40B4-BE49-F238E27FC236}">
                <a16:creationId xmlns:a16="http://schemas.microsoft.com/office/drawing/2014/main" id="{7FB25574-EA1E-8647-9572-8972274746BB}"/>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noProof="0" smtClean="0">
                <a:latin typeface="Noto IKEA Latin" panose="020B0502040504020204" pitchFamily="34" charset="0"/>
              </a:rPr>
              <a:pPr algn="r"/>
              <a:t>‹#›</a:t>
            </a:fld>
            <a:endParaRPr lang="en-GB" sz="1000" noProof="0">
              <a:latin typeface="Noto IKEA Latin" panose="020B0502040504020204" pitchFamily="34" charset="0"/>
            </a:endParaRPr>
          </a:p>
        </p:txBody>
      </p:sp>
      <p:sp>
        <p:nvSpPr>
          <p:cNvPr id="11" name="Subtitle 2">
            <a:extLst>
              <a:ext uri="{FF2B5EF4-FFF2-40B4-BE49-F238E27FC236}">
                <a16:creationId xmlns:a16="http://schemas.microsoft.com/office/drawing/2014/main" id="{9F99187E-75C3-704C-B702-5FF1467E154C}"/>
              </a:ext>
            </a:extLst>
          </p:cNvPr>
          <p:cNvSpPr>
            <a:spLocks noGrp="1"/>
          </p:cNvSpPr>
          <p:nvPr>
            <p:ph type="subTitle" idx="1" hasCustomPrompt="1"/>
          </p:nvPr>
        </p:nvSpPr>
        <p:spPr>
          <a:xfrm>
            <a:off x="850138" y="1952836"/>
            <a:ext cx="7766143" cy="2952328"/>
          </a:xfrm>
        </p:spPr>
        <p:txBody>
          <a:bodyPr anchor="ctr" anchorCtr="0">
            <a:noAutofit/>
          </a:bodyPr>
          <a:lstStyle>
            <a:lvl1pPr marL="0" indent="0" algn="l">
              <a:lnSpc>
                <a:spcPct val="100000"/>
              </a:lnSpc>
              <a:buNone/>
              <a:defRPr sz="6000" b="1" spc="-100" baseline="0">
                <a:latin typeface="Noto IKEA Latin"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dirty="0"/>
              <a:t>Put the chapter headline here, </a:t>
            </a:r>
            <a:br>
              <a:rPr lang="en-GB" noProof="0" dirty="0"/>
            </a:br>
            <a:r>
              <a:rPr lang="en-GB" noProof="0" dirty="0"/>
              <a:t>keep it bold 60 </a:t>
            </a:r>
            <a:r>
              <a:rPr lang="en-GB" noProof="0" dirty="0" err="1"/>
              <a:t>pt</a:t>
            </a:r>
            <a:endParaRPr lang="en-GB" noProof="0" dirty="0"/>
          </a:p>
        </p:txBody>
      </p:sp>
      <p:sp>
        <p:nvSpPr>
          <p:cNvPr id="3" name="Footer Placeholder 2">
            <a:extLst>
              <a:ext uri="{FF2B5EF4-FFF2-40B4-BE49-F238E27FC236}">
                <a16:creationId xmlns:a16="http://schemas.microsoft.com/office/drawing/2014/main" id="{27FAFF6B-078B-C64F-9CD3-498DC3DC93C6}"/>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7" name="Text Placeholder 3">
            <a:extLst>
              <a:ext uri="{FF2B5EF4-FFF2-40B4-BE49-F238E27FC236}">
                <a16:creationId xmlns:a16="http://schemas.microsoft.com/office/drawing/2014/main" id="{6197EBF1-7F60-D44A-93CB-4809CDC33B1D}"/>
              </a:ext>
            </a:extLst>
          </p:cNvPr>
          <p:cNvSpPr>
            <a:spLocks noGrp="1"/>
          </p:cNvSpPr>
          <p:nvPr>
            <p:ph type="body" sz="quarter" idx="18"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dirty="0"/>
              <a:t>© Inter IKEA Systems B.V. </a:t>
            </a:r>
            <a:fld id="{383F8C26-A1CF-465E-8138-9053A57C3C90}" type="datetimeyyyy">
              <a:rPr lang="en-US" smtClean="0"/>
              <a:t>2021</a:t>
            </a:fld>
            <a:endParaRPr lang="en-GB" dirty="0"/>
          </a:p>
        </p:txBody>
      </p:sp>
    </p:spTree>
    <p:extLst>
      <p:ext uri="{BB962C8B-B14F-4D97-AF65-F5344CB8AC3E}">
        <p14:creationId xmlns:p14="http://schemas.microsoft.com/office/powerpoint/2010/main" val="24975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name with number on colour background or image">
    <p:bg>
      <p:bgPr>
        <a:solidFill>
          <a:schemeClr val="bg1"/>
        </a:solidFill>
        <a:effectLst/>
      </p:bgPr>
    </p:b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85D87CF5-198A-D24A-8C46-75F45766C3CF}"/>
              </a:ext>
            </a:extLst>
          </p:cNvPr>
          <p:cNvSpPr>
            <a:spLocks noGrp="1"/>
          </p:cNvSpPr>
          <p:nvPr>
            <p:ph type="pic" sz="quarter" idx="14" hasCustomPrompt="1"/>
          </p:nvPr>
        </p:nvSpPr>
        <p:spPr>
          <a:xfrm>
            <a:off x="0" y="0"/>
            <a:ext cx="12192000" cy="6858000"/>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Select a colour for background. Or drag and drop to add a picture</a:t>
            </a:r>
          </a:p>
        </p:txBody>
      </p:sp>
      <p:sp>
        <p:nvSpPr>
          <p:cNvPr id="15" name="Text Placeholder 4">
            <a:extLst>
              <a:ext uri="{FF2B5EF4-FFF2-40B4-BE49-F238E27FC236}">
                <a16:creationId xmlns:a16="http://schemas.microsoft.com/office/drawing/2014/main" id="{D692063E-373D-9A4C-B3F2-4CED294F18A0}"/>
              </a:ext>
            </a:extLst>
          </p:cNvPr>
          <p:cNvSpPr>
            <a:spLocks noGrp="1"/>
          </p:cNvSpPr>
          <p:nvPr>
            <p:ph type="body" sz="quarter" idx="11" hasCustomPrompt="1"/>
          </p:nvPr>
        </p:nvSpPr>
        <p:spPr>
          <a:xfrm>
            <a:off x="240566" y="1952836"/>
            <a:ext cx="4038600" cy="2952328"/>
          </a:xfrm>
        </p:spPr>
        <p:txBody>
          <a:bodyPr anchor="ctr" anchorCtr="0">
            <a:noAutofit/>
          </a:bodyPr>
          <a:lstStyle>
            <a:lvl1pPr marL="0" indent="0" algn="ctr">
              <a:buNone/>
              <a:defRPr sz="24999" b="1" spc="-300" baseline="0">
                <a:ln>
                  <a:noFill/>
                </a:ln>
                <a:solidFill>
                  <a:schemeClr val="tx1"/>
                </a:solidFill>
              </a:defRPr>
            </a:lvl1pPr>
          </a:lstStyle>
          <a:p>
            <a:pPr lvl="0"/>
            <a:r>
              <a:rPr lang="en-GB" noProof="0" dirty="0"/>
              <a:t>#</a:t>
            </a:r>
          </a:p>
        </p:txBody>
      </p:sp>
      <p:sp>
        <p:nvSpPr>
          <p:cNvPr id="8" name="Subtitle 2">
            <a:extLst>
              <a:ext uri="{FF2B5EF4-FFF2-40B4-BE49-F238E27FC236}">
                <a16:creationId xmlns:a16="http://schemas.microsoft.com/office/drawing/2014/main" id="{03179F04-E3DD-714F-9E83-2F320F41AF4B}"/>
              </a:ext>
            </a:extLst>
          </p:cNvPr>
          <p:cNvSpPr>
            <a:spLocks noGrp="1"/>
          </p:cNvSpPr>
          <p:nvPr>
            <p:ph type="subTitle" idx="1" hasCustomPrompt="1"/>
          </p:nvPr>
        </p:nvSpPr>
        <p:spPr>
          <a:xfrm>
            <a:off x="4392350" y="1952836"/>
            <a:ext cx="7200800" cy="2952328"/>
          </a:xfrm>
        </p:spPr>
        <p:txBody>
          <a:bodyPr anchor="ctr" anchorCtr="0">
            <a:noAutofit/>
          </a:bodyPr>
          <a:lstStyle>
            <a:lvl1pPr marL="0" indent="0" algn="l">
              <a:lnSpc>
                <a:spcPct val="100000"/>
              </a:lnSpc>
              <a:buNone/>
              <a:defRPr sz="6000" b="1" spc="-100" baseline="0">
                <a:latin typeface="Noto IKEA Latin"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Put the chapter headline here, </a:t>
            </a:r>
            <a:br>
              <a:rPr lang="en-GB" noProof="0"/>
            </a:br>
            <a:r>
              <a:rPr lang="en-GB" noProof="0"/>
              <a:t>keep it bold 60 pt</a:t>
            </a:r>
          </a:p>
        </p:txBody>
      </p:sp>
      <p:sp>
        <p:nvSpPr>
          <p:cNvPr id="10" name="TextBox 9">
            <a:extLst>
              <a:ext uri="{FF2B5EF4-FFF2-40B4-BE49-F238E27FC236}">
                <a16:creationId xmlns:a16="http://schemas.microsoft.com/office/drawing/2014/main" id="{FE45F13E-6F8C-BD43-9317-B7D1E5155799}"/>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noProof="0" smtClean="0">
                <a:latin typeface="Noto IKEA Latin" panose="020B0502040504020204" pitchFamily="34" charset="0"/>
              </a:rPr>
              <a:pPr algn="r"/>
              <a:t>‹#›</a:t>
            </a:fld>
            <a:endParaRPr lang="en-GB" sz="1000" noProof="0">
              <a:latin typeface="Noto IKEA Latin" panose="020B0502040504020204" pitchFamily="34" charset="0"/>
            </a:endParaRPr>
          </a:p>
        </p:txBody>
      </p:sp>
      <p:sp>
        <p:nvSpPr>
          <p:cNvPr id="2" name="Footer Placeholder 1">
            <a:extLst>
              <a:ext uri="{FF2B5EF4-FFF2-40B4-BE49-F238E27FC236}">
                <a16:creationId xmlns:a16="http://schemas.microsoft.com/office/drawing/2014/main" id="{876CF0F0-F83A-094D-B7DE-7F6CCAEE674B}"/>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9" name="Text Placeholder 3">
            <a:extLst>
              <a:ext uri="{FF2B5EF4-FFF2-40B4-BE49-F238E27FC236}">
                <a16:creationId xmlns:a16="http://schemas.microsoft.com/office/drawing/2014/main" id="{F8BD17D0-4B46-D44C-A53F-CFC6399AEEEB}"/>
              </a:ext>
            </a:extLst>
          </p:cNvPr>
          <p:cNvSpPr>
            <a:spLocks noGrp="1"/>
          </p:cNvSpPr>
          <p:nvPr>
            <p:ph type="body" sz="quarter" idx="18"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dirty="0"/>
              <a:t>© Inter IKEA Systems B.V. </a:t>
            </a:r>
            <a:fld id="{DAFC238B-10B3-480C-8529-74F32234FD1D}" type="datetimeyyyy">
              <a:rPr lang="en-US" smtClean="0"/>
              <a:t>2021</a:t>
            </a:fld>
            <a:endParaRPr lang="en-GB" dirty="0"/>
          </a:p>
        </p:txBody>
      </p:sp>
    </p:spTree>
    <p:extLst>
      <p:ext uri="{BB962C8B-B14F-4D97-AF65-F5344CB8AC3E}">
        <p14:creationId xmlns:p14="http://schemas.microsoft.com/office/powerpoint/2010/main" val="1651634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name with number on texture or image">
    <p:bg>
      <p:bgPr>
        <a:solidFill>
          <a:schemeClr val="bg1"/>
        </a:solidFill>
        <a:effectLst/>
      </p:bgPr>
    </p:b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C2E2C76C-B512-4744-83A7-60E61AA545D5}"/>
              </a:ext>
            </a:extLst>
          </p:cNvPr>
          <p:cNvSpPr>
            <a:spLocks noGrp="1"/>
          </p:cNvSpPr>
          <p:nvPr>
            <p:ph type="pic" sz="quarter" idx="14" hasCustomPrompt="1"/>
          </p:nvPr>
        </p:nvSpPr>
        <p:spPr>
          <a:xfrm>
            <a:off x="0" y="0"/>
            <a:ext cx="12192000" cy="6858000"/>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Select a colour for background. Or drag and drop to add a picture</a:t>
            </a:r>
          </a:p>
        </p:txBody>
      </p:sp>
      <p:sp>
        <p:nvSpPr>
          <p:cNvPr id="5" name="Picture Placeholder 4">
            <a:extLst>
              <a:ext uri="{FF2B5EF4-FFF2-40B4-BE49-F238E27FC236}">
                <a16:creationId xmlns:a16="http://schemas.microsoft.com/office/drawing/2014/main" id="{FB1122C6-C8D2-B547-ADCC-E7F92107FD3B}"/>
              </a:ext>
            </a:extLst>
          </p:cNvPr>
          <p:cNvSpPr>
            <a:spLocks noGrp="1"/>
          </p:cNvSpPr>
          <p:nvPr>
            <p:ph type="pic" sz="quarter" idx="18" hasCustomPrompt="1"/>
          </p:nvPr>
        </p:nvSpPr>
        <p:spPr>
          <a:xfrm>
            <a:off x="838994" y="1824831"/>
            <a:ext cx="10514013" cy="3208338"/>
          </a:xfrm>
          <a:solidFill>
            <a:schemeClr val="bg1"/>
          </a:solidFill>
        </p:spPr>
        <p:txBody>
          <a:bodyPr/>
          <a:lstStyle/>
          <a:p>
            <a:r>
              <a:rPr lang="en-GB" noProof="0"/>
              <a:t> </a:t>
            </a:r>
          </a:p>
        </p:txBody>
      </p:sp>
      <p:sp>
        <p:nvSpPr>
          <p:cNvPr id="8" name="Subtitle 2">
            <a:extLst>
              <a:ext uri="{FF2B5EF4-FFF2-40B4-BE49-F238E27FC236}">
                <a16:creationId xmlns:a16="http://schemas.microsoft.com/office/drawing/2014/main" id="{03179F04-E3DD-714F-9E83-2F320F41AF4B}"/>
              </a:ext>
            </a:extLst>
          </p:cNvPr>
          <p:cNvSpPr>
            <a:spLocks noGrp="1"/>
          </p:cNvSpPr>
          <p:nvPr>
            <p:ph type="subTitle" idx="1" hasCustomPrompt="1"/>
          </p:nvPr>
        </p:nvSpPr>
        <p:spPr>
          <a:xfrm>
            <a:off x="3359696" y="2534917"/>
            <a:ext cx="7704856" cy="1802259"/>
          </a:xfrm>
        </p:spPr>
        <p:txBody>
          <a:bodyPr anchor="ctr">
            <a:noAutofit/>
          </a:bodyPr>
          <a:lstStyle>
            <a:lvl1pPr marL="0" indent="0" algn="l">
              <a:lnSpc>
                <a:spcPct val="100000"/>
              </a:lnSpc>
              <a:buNone/>
              <a:defRPr sz="6000" b="1" spc="-100" baseline="0">
                <a:latin typeface="Noto IKEA Latin"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dirty="0"/>
              <a:t>Put the chapter headline here</a:t>
            </a:r>
          </a:p>
        </p:txBody>
      </p:sp>
      <p:sp>
        <p:nvSpPr>
          <p:cNvPr id="11" name="Text Placeholder 4">
            <a:extLst>
              <a:ext uri="{FF2B5EF4-FFF2-40B4-BE49-F238E27FC236}">
                <a16:creationId xmlns:a16="http://schemas.microsoft.com/office/drawing/2014/main" id="{E6CA9D82-2C12-3A47-9717-927FD5070851}"/>
              </a:ext>
            </a:extLst>
          </p:cNvPr>
          <p:cNvSpPr>
            <a:spLocks noGrp="1"/>
          </p:cNvSpPr>
          <p:nvPr>
            <p:ph type="body" sz="quarter" idx="11" hasCustomPrompt="1"/>
          </p:nvPr>
        </p:nvSpPr>
        <p:spPr>
          <a:xfrm>
            <a:off x="850138" y="2534917"/>
            <a:ext cx="2437550" cy="1802259"/>
          </a:xfrm>
        </p:spPr>
        <p:txBody>
          <a:bodyPr anchor="ctr">
            <a:noAutofit/>
          </a:bodyPr>
          <a:lstStyle>
            <a:lvl1pPr marL="0" indent="0" algn="ctr">
              <a:lnSpc>
                <a:spcPct val="100000"/>
              </a:lnSpc>
              <a:buNone/>
              <a:defRPr sz="15000" b="1" spc="-300" baseline="0">
                <a:ln>
                  <a:noFill/>
                </a:ln>
                <a:solidFill>
                  <a:schemeClr val="tx1"/>
                </a:solidFill>
              </a:defRPr>
            </a:lvl1pPr>
          </a:lstStyle>
          <a:p>
            <a:pPr lvl="0"/>
            <a:r>
              <a:rPr lang="en-GB" noProof="0" dirty="0"/>
              <a:t>#</a:t>
            </a:r>
          </a:p>
        </p:txBody>
      </p:sp>
      <p:sp>
        <p:nvSpPr>
          <p:cNvPr id="12" name="TextBox 11">
            <a:extLst>
              <a:ext uri="{FF2B5EF4-FFF2-40B4-BE49-F238E27FC236}">
                <a16:creationId xmlns:a16="http://schemas.microsoft.com/office/drawing/2014/main" id="{4AB5007E-0939-D74C-BD84-68B93EE6A68F}"/>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noProof="0" smtClean="0">
                <a:latin typeface="Noto IKEA Latin" panose="020B0502040504020204" pitchFamily="34" charset="0"/>
              </a:rPr>
              <a:pPr algn="r"/>
              <a:t>‹#›</a:t>
            </a:fld>
            <a:endParaRPr lang="en-GB" sz="1000" noProof="0">
              <a:latin typeface="Noto IKEA Latin" panose="020B0502040504020204" pitchFamily="34" charset="0"/>
            </a:endParaRPr>
          </a:p>
        </p:txBody>
      </p:sp>
      <p:sp>
        <p:nvSpPr>
          <p:cNvPr id="3" name="Footer Placeholder 2">
            <a:extLst>
              <a:ext uri="{FF2B5EF4-FFF2-40B4-BE49-F238E27FC236}">
                <a16:creationId xmlns:a16="http://schemas.microsoft.com/office/drawing/2014/main" id="{54B6BFA2-123E-BC45-8C9A-C7B68BAB5E7A}"/>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9" name="Text Placeholder 3">
            <a:extLst>
              <a:ext uri="{FF2B5EF4-FFF2-40B4-BE49-F238E27FC236}">
                <a16:creationId xmlns:a16="http://schemas.microsoft.com/office/drawing/2014/main" id="{CDB35E14-306E-CC47-BA9B-1EED6583B986}"/>
              </a:ext>
            </a:extLst>
          </p:cNvPr>
          <p:cNvSpPr>
            <a:spLocks noGrp="1"/>
          </p:cNvSpPr>
          <p:nvPr>
            <p:ph type="body" sz="quarter" idx="19"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dirty="0"/>
              <a:t>© Inter IKEA Systems B.V. </a:t>
            </a:r>
            <a:fld id="{0599ED65-3772-4862-A227-B233E02FB789}" type="datetimeyyyy">
              <a:rPr lang="en-US" smtClean="0"/>
              <a:t>2021</a:t>
            </a:fld>
            <a:endParaRPr lang="en-GB" dirty="0"/>
          </a:p>
        </p:txBody>
      </p:sp>
    </p:spTree>
    <p:extLst>
      <p:ext uri="{BB962C8B-B14F-4D97-AF65-F5344CB8AC3E}">
        <p14:creationId xmlns:p14="http://schemas.microsoft.com/office/powerpoint/2010/main" val="277288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statement on white backgroun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D74D22-9607-E84A-BE07-52C600664BE8}"/>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noProof="0" smtClean="0">
                <a:latin typeface="Noto IKEA Latin" panose="020B0502040504020204" pitchFamily="34" charset="0"/>
              </a:rPr>
              <a:pPr algn="r"/>
              <a:t>‹#›</a:t>
            </a:fld>
            <a:endParaRPr lang="en-GB" sz="1000" noProof="0">
              <a:latin typeface="Noto IKEA Latin" panose="020B0502040504020204" pitchFamily="34" charset="0"/>
            </a:endParaRPr>
          </a:p>
        </p:txBody>
      </p:sp>
      <p:sp>
        <p:nvSpPr>
          <p:cNvPr id="6" name="Title Placeholder 6">
            <a:extLst>
              <a:ext uri="{FF2B5EF4-FFF2-40B4-BE49-F238E27FC236}">
                <a16:creationId xmlns:a16="http://schemas.microsoft.com/office/drawing/2014/main" id="{42635088-B65D-C841-9E13-05D7E3443BD4}"/>
              </a:ext>
            </a:extLst>
          </p:cNvPr>
          <p:cNvSpPr>
            <a:spLocks noGrp="1"/>
          </p:cNvSpPr>
          <p:nvPr>
            <p:ph type="title" hasCustomPrompt="1"/>
          </p:nvPr>
        </p:nvSpPr>
        <p:spPr>
          <a:xfrm>
            <a:off x="838800" y="846000"/>
            <a:ext cx="10515600" cy="5165499"/>
          </a:xfrm>
          <a:prstGeom prst="rect">
            <a:avLst/>
          </a:prstGeom>
        </p:spPr>
        <p:txBody>
          <a:bodyPr vert="horz" lIns="91440" tIns="45720" rIns="91440" bIns="45720" rtlCol="0" anchor="ctr">
            <a:noAutofit/>
          </a:bodyPr>
          <a:lstStyle>
            <a:lvl1pPr>
              <a:defRPr baseline="0"/>
            </a:lvl1pPr>
          </a:lstStyle>
          <a:p>
            <a:r>
              <a:rPr lang="en-GB" noProof="0" dirty="0"/>
              <a:t>Put a statement here,</a:t>
            </a:r>
            <a:br>
              <a:rPr lang="en-GB" noProof="0" dirty="0"/>
            </a:br>
            <a:r>
              <a:rPr lang="en-GB" noProof="0" dirty="0"/>
              <a:t>keep it bold 60 </a:t>
            </a:r>
            <a:r>
              <a:rPr lang="en-GB" noProof="0" dirty="0" err="1"/>
              <a:t>pt</a:t>
            </a:r>
            <a:endParaRPr lang="en-GB" noProof="0" dirty="0"/>
          </a:p>
        </p:txBody>
      </p:sp>
      <p:sp>
        <p:nvSpPr>
          <p:cNvPr id="2" name="Footer Placeholder 1">
            <a:extLst>
              <a:ext uri="{FF2B5EF4-FFF2-40B4-BE49-F238E27FC236}">
                <a16:creationId xmlns:a16="http://schemas.microsoft.com/office/drawing/2014/main" id="{23EA3E62-0BBF-0B4D-99F6-A5BBE9391CD1}"/>
              </a:ext>
            </a:extLst>
          </p:cNvPr>
          <p:cNvSpPr>
            <a:spLocks noGrp="1"/>
          </p:cNvSpPr>
          <p:nvPr>
            <p:ph type="ftr" sz="quarter" idx="10"/>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319508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statement on colour background, texture or image">
    <p:bg>
      <p:bgPr>
        <a:solidFill>
          <a:schemeClr val="bg1"/>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5B5B688F-CD11-F649-AE9F-1EA4B9BFBD36}"/>
              </a:ext>
            </a:extLst>
          </p:cNvPr>
          <p:cNvSpPr>
            <a:spLocks noGrp="1"/>
          </p:cNvSpPr>
          <p:nvPr>
            <p:ph type="pic" sz="quarter" idx="14" hasCustomPrompt="1"/>
          </p:nvPr>
        </p:nvSpPr>
        <p:spPr>
          <a:xfrm>
            <a:off x="0" y="0"/>
            <a:ext cx="12192000" cy="6858000"/>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Select a colour for background. Or drag and drop to add a picture</a:t>
            </a:r>
          </a:p>
        </p:txBody>
      </p:sp>
      <p:sp>
        <p:nvSpPr>
          <p:cNvPr id="9" name="TextBox 8">
            <a:extLst>
              <a:ext uri="{FF2B5EF4-FFF2-40B4-BE49-F238E27FC236}">
                <a16:creationId xmlns:a16="http://schemas.microsoft.com/office/drawing/2014/main" id="{CF92C3D1-FF42-1F4E-A8CA-01156BB3B407}"/>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noProof="0" smtClean="0">
                <a:latin typeface="Noto IKEA Latin" panose="020B0502040504020204" pitchFamily="34" charset="0"/>
              </a:rPr>
              <a:pPr algn="r"/>
              <a:t>‹#›</a:t>
            </a:fld>
            <a:endParaRPr lang="en-GB" sz="1000" noProof="0">
              <a:latin typeface="Noto IKEA Latin" panose="020B0502040504020204" pitchFamily="34" charset="0"/>
            </a:endParaRPr>
          </a:p>
        </p:txBody>
      </p:sp>
      <p:sp>
        <p:nvSpPr>
          <p:cNvPr id="10" name="Title Placeholder 6">
            <a:extLst>
              <a:ext uri="{FF2B5EF4-FFF2-40B4-BE49-F238E27FC236}">
                <a16:creationId xmlns:a16="http://schemas.microsoft.com/office/drawing/2014/main" id="{048B0FEC-E6E9-1B42-9F79-233E0858B4AD}"/>
              </a:ext>
            </a:extLst>
          </p:cNvPr>
          <p:cNvSpPr>
            <a:spLocks noGrp="1"/>
          </p:cNvSpPr>
          <p:nvPr>
            <p:ph type="title" hasCustomPrompt="1"/>
          </p:nvPr>
        </p:nvSpPr>
        <p:spPr>
          <a:xfrm>
            <a:off x="839788" y="846251"/>
            <a:ext cx="10515600" cy="5165499"/>
          </a:xfrm>
          <a:prstGeom prst="rect">
            <a:avLst/>
          </a:prstGeom>
        </p:spPr>
        <p:txBody>
          <a:bodyPr vert="horz" lIns="91440" tIns="45720" rIns="91440" bIns="45720" rtlCol="0" anchor="ctr">
            <a:noAutofit/>
          </a:bodyPr>
          <a:lstStyle>
            <a:lvl1pPr>
              <a:defRPr/>
            </a:lvl1pPr>
          </a:lstStyle>
          <a:p>
            <a:r>
              <a:rPr lang="en-GB" noProof="0" dirty="0"/>
              <a:t>Put a statement here,</a:t>
            </a:r>
            <a:br>
              <a:rPr lang="en-GB" noProof="0" dirty="0"/>
            </a:br>
            <a:r>
              <a:rPr lang="en-GB" noProof="0" dirty="0"/>
              <a:t>keep it bold 60 </a:t>
            </a:r>
            <a:r>
              <a:rPr lang="en-GB" noProof="0" dirty="0" err="1"/>
              <a:t>pt</a:t>
            </a:r>
            <a:endParaRPr lang="en-GB" noProof="0" dirty="0"/>
          </a:p>
        </p:txBody>
      </p:sp>
      <p:sp>
        <p:nvSpPr>
          <p:cNvPr id="2" name="Footer Placeholder 1">
            <a:extLst>
              <a:ext uri="{FF2B5EF4-FFF2-40B4-BE49-F238E27FC236}">
                <a16:creationId xmlns:a16="http://schemas.microsoft.com/office/drawing/2014/main" id="{CF4CDDA2-0DB6-EC42-BC2B-9EC70BD2CC1F}"/>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7" name="Text Placeholder 3">
            <a:extLst>
              <a:ext uri="{FF2B5EF4-FFF2-40B4-BE49-F238E27FC236}">
                <a16:creationId xmlns:a16="http://schemas.microsoft.com/office/drawing/2014/main" id="{E7B9ED26-2920-4043-83C2-B0926B2E20C6}"/>
              </a:ext>
            </a:extLst>
          </p:cNvPr>
          <p:cNvSpPr>
            <a:spLocks noGrp="1"/>
          </p:cNvSpPr>
          <p:nvPr>
            <p:ph type="body" sz="quarter" idx="18"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dirty="0"/>
              <a:t>© Inter IKEA Systems B.V. </a:t>
            </a:r>
            <a:fld id="{249C0E86-A0C1-4F13-BAB7-6FF7943EDE5C}" type="datetimeyyyy">
              <a:rPr lang="en-US" smtClean="0"/>
              <a:t>2021</a:t>
            </a:fld>
            <a:endParaRPr lang="en-GB" dirty="0"/>
          </a:p>
        </p:txBody>
      </p:sp>
    </p:spTree>
    <p:extLst>
      <p:ext uri="{BB962C8B-B14F-4D97-AF65-F5344CB8AC3E}">
        <p14:creationId xmlns:p14="http://schemas.microsoft.com/office/powerpoint/2010/main" val="59442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C5E5B2-D7B7-0743-B449-C3B8D5EF3BBC}"/>
              </a:ext>
            </a:extLst>
          </p:cNvPr>
          <p:cNvSpPr>
            <a:spLocks noGrp="1"/>
          </p:cNvSpPr>
          <p:nvPr>
            <p:ph type="body" idx="1"/>
          </p:nvPr>
        </p:nvSpPr>
        <p:spPr>
          <a:xfrm>
            <a:off x="838200" y="3068960"/>
            <a:ext cx="10515600" cy="2942789"/>
          </a:xfrm>
          <a:prstGeom prst="rect">
            <a:avLst/>
          </a:prstGeom>
        </p:spPr>
        <p:txBody>
          <a:bodyPr vert="horz" lIns="91440" tIns="45720" rIns="91440" bIns="45720" rtlCol="0" anchor="t">
            <a:noAutofit/>
          </a:bodyPr>
          <a:lstStyle/>
          <a:p>
            <a:pPr lvl="0"/>
            <a:r>
              <a:rPr lang="en-GB" noProof="0"/>
              <a:t>Put the body text here</a:t>
            </a:r>
          </a:p>
          <a:p>
            <a:pPr lvl="1"/>
            <a:r>
              <a:rPr lang="en-GB" noProof="0"/>
              <a:t>Bullet list</a:t>
            </a:r>
          </a:p>
        </p:txBody>
      </p:sp>
      <p:sp>
        <p:nvSpPr>
          <p:cNvPr id="7" name="Title Placeholder 6">
            <a:extLst>
              <a:ext uri="{FF2B5EF4-FFF2-40B4-BE49-F238E27FC236}">
                <a16:creationId xmlns:a16="http://schemas.microsoft.com/office/drawing/2014/main" id="{98BFA95D-7754-EC48-8FDA-5BF403130B73}"/>
              </a:ext>
            </a:extLst>
          </p:cNvPr>
          <p:cNvSpPr>
            <a:spLocks noGrp="1"/>
          </p:cNvSpPr>
          <p:nvPr>
            <p:ph type="title"/>
          </p:nvPr>
        </p:nvSpPr>
        <p:spPr>
          <a:xfrm>
            <a:off x="838201" y="846252"/>
            <a:ext cx="10517188" cy="2006685"/>
          </a:xfrm>
          <a:prstGeom prst="rect">
            <a:avLst/>
          </a:prstGeom>
        </p:spPr>
        <p:txBody>
          <a:bodyPr vert="horz" lIns="91440" tIns="45720" rIns="91440" bIns="45720" rtlCol="0" anchor="t">
            <a:noAutofit/>
          </a:bodyPr>
          <a:lstStyle/>
          <a:p>
            <a:r>
              <a:rPr lang="en-GB" noProof="0"/>
              <a:t>Put the headline</a:t>
            </a:r>
            <a:br>
              <a:rPr lang="en-GB" noProof="0"/>
            </a:br>
            <a:r>
              <a:rPr lang="en-GB" noProof="0"/>
              <a:t>here</a:t>
            </a:r>
          </a:p>
        </p:txBody>
      </p:sp>
      <p:sp>
        <p:nvSpPr>
          <p:cNvPr id="4" name="Footer Placeholder 3">
            <a:extLst>
              <a:ext uri="{FF2B5EF4-FFF2-40B4-BE49-F238E27FC236}">
                <a16:creationId xmlns:a16="http://schemas.microsoft.com/office/drawing/2014/main" id="{D81F1B77-438A-7747-8BF3-5B7613BF29D4}"/>
              </a:ext>
            </a:extLst>
          </p:cNvPr>
          <p:cNvSpPr>
            <a:spLocks noGrp="1"/>
          </p:cNvSpPr>
          <p:nvPr>
            <p:ph type="ftr" sz="quarter" idx="3"/>
          </p:nvPr>
        </p:nvSpPr>
        <p:spPr>
          <a:xfrm>
            <a:off x="838200" y="6453336"/>
            <a:ext cx="4114800" cy="268140"/>
          </a:xfrm>
          <a:prstGeom prst="rect">
            <a:avLst/>
          </a:prstGeom>
        </p:spPr>
        <p:txBody>
          <a:bodyPr vert="horz" lIns="91440" tIns="45720" rIns="91440" bIns="45720" rtlCol="0" anchor="b" anchorCtr="0"/>
          <a:lstStyle>
            <a:lvl1pPr algn="l">
              <a:defRPr sz="1000">
                <a:solidFill>
                  <a:schemeClr val="tx1">
                    <a:tint val="75000"/>
                  </a:schemeClr>
                </a:solidFill>
              </a:defRPr>
            </a:lvl1pPr>
          </a:lstStyle>
          <a:p>
            <a:endParaRPr lang="en-GB" noProof="0"/>
          </a:p>
        </p:txBody>
      </p:sp>
      <p:sp>
        <p:nvSpPr>
          <p:cNvPr id="8" name="Text Placeholder 3">
            <a:extLst>
              <a:ext uri="{FF2B5EF4-FFF2-40B4-BE49-F238E27FC236}">
                <a16:creationId xmlns:a16="http://schemas.microsoft.com/office/drawing/2014/main" id="{1A4157D2-ADF3-D54C-A50B-CB0D5F86760F}"/>
              </a:ext>
            </a:extLst>
          </p:cNvPr>
          <p:cNvSpPr txBox="1">
            <a:spLocks/>
          </p:cNvSpPr>
          <p:nvPr userDrawn="1"/>
        </p:nvSpPr>
        <p:spPr>
          <a:xfrm rot="5400000">
            <a:off x="10452084" y="1449177"/>
            <a:ext cx="2879873" cy="359692"/>
          </a:xfrm>
          <a:prstGeom prst="rect">
            <a:avLst/>
          </a:prstGeom>
        </p:spPr>
        <p:txBody>
          <a:bodyPr anchor="ctr"/>
          <a:lstStyle>
            <a:lvl1pPr marL="0" indent="0" algn="l" defTabSz="914377" rtl="0" eaLnBrk="1" latinLnBrk="0" hangingPunct="1">
              <a:lnSpc>
                <a:spcPct val="100000"/>
              </a:lnSpc>
              <a:spcBef>
                <a:spcPts val="1000"/>
              </a:spcBef>
              <a:buFont typeface="Arial" panose="020B0604020202020204" pitchFamily="34" charset="0"/>
              <a:buNone/>
              <a:defRPr sz="1000" kern="1200">
                <a:solidFill>
                  <a:schemeClr val="tx1">
                    <a:lumMod val="50000"/>
                    <a:lumOff val="50000"/>
                  </a:schemeClr>
                </a:solidFill>
                <a:latin typeface="Noto IKEA Latin" panose="020B0502040504020204" pitchFamily="34" charset="0"/>
                <a:ea typeface="+mn-ea"/>
                <a:cs typeface="+mn-cs"/>
              </a:defRPr>
            </a:lvl1pPr>
            <a:lvl2pPr marL="0" indent="-342900" algn="l" defTabSz="914377" rtl="0" eaLnBrk="1" latinLnBrk="0" hangingPunct="1">
              <a:lnSpc>
                <a:spcPct val="100000"/>
              </a:lnSpc>
              <a:spcBef>
                <a:spcPts val="1000"/>
              </a:spcBef>
              <a:buFont typeface="Arial" panose="020B0604020202020204" pitchFamily="34" charset="0"/>
              <a:buChar char="•"/>
              <a:defRPr sz="2400" kern="1200" spc="0">
                <a:solidFill>
                  <a:schemeClr val="tx1"/>
                </a:solidFill>
                <a:latin typeface="Noto IKEA Latin" panose="020B0502040504020204" pitchFamily="34" charset="0"/>
                <a:ea typeface="+mn-ea"/>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800" i="0" kern="1200">
                <a:solidFill>
                  <a:schemeClr val="tx1"/>
                </a:solidFill>
                <a:latin typeface="Noto IKEA Latin" panose="020B0502040504020204" pitchFamily="34" charset="0"/>
                <a:ea typeface="+mn-ea"/>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400" kern="1200">
                <a:solidFill>
                  <a:schemeClr val="tx1"/>
                </a:solidFill>
                <a:latin typeface="Noto IKEA Latin" panose="020B0502040504020204" pitchFamily="34" charset="0"/>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000" kern="1200">
                <a:solidFill>
                  <a:schemeClr val="tx1"/>
                </a:solidFill>
                <a:latin typeface="Noto IKEA Latin" panose="020B0502040504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t>© Inter IKEA Systems B.V. </a:t>
            </a:r>
            <a:fld id="{4C867FB5-7836-411A-A2FF-60DCD36EDF5E}" type="datetimeyyyy">
              <a:rPr lang="en-US" sz="800" smtClean="0"/>
              <a:t>2023</a:t>
            </a:fld>
            <a:endParaRPr lang="en-GB" sz="800" dirty="0"/>
          </a:p>
        </p:txBody>
      </p:sp>
    </p:spTree>
    <p:extLst>
      <p:ext uri="{BB962C8B-B14F-4D97-AF65-F5344CB8AC3E}">
        <p14:creationId xmlns:p14="http://schemas.microsoft.com/office/powerpoint/2010/main" val="44521494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651" r:id="rId3"/>
    <p:sldLayoutId id="2147483663" r:id="rId4"/>
    <p:sldLayoutId id="2147483664" r:id="rId5"/>
    <p:sldLayoutId id="2147483667" r:id="rId6"/>
    <p:sldLayoutId id="2147483693" r:id="rId7"/>
    <p:sldLayoutId id="2147483652" r:id="rId8"/>
    <p:sldLayoutId id="2147483668" r:id="rId9"/>
    <p:sldLayoutId id="2147483653" r:id="rId10"/>
    <p:sldLayoutId id="2147483669" r:id="rId11"/>
    <p:sldLayoutId id="2147483654" r:id="rId12"/>
    <p:sldLayoutId id="2147483670" r:id="rId13"/>
    <p:sldLayoutId id="2147483671" r:id="rId14"/>
    <p:sldLayoutId id="2147483655" r:id="rId15"/>
    <p:sldLayoutId id="2147483656" r:id="rId16"/>
    <p:sldLayoutId id="2147483672" r:id="rId17"/>
    <p:sldLayoutId id="2147483694" r:id="rId18"/>
    <p:sldLayoutId id="2147483695" r:id="rId19"/>
    <p:sldLayoutId id="2147483684" r:id="rId20"/>
    <p:sldLayoutId id="2147483698" r:id="rId21"/>
    <p:sldLayoutId id="2147483678" r:id="rId22"/>
    <p:sldLayoutId id="2147483679" r:id="rId23"/>
    <p:sldLayoutId id="2147483697" r:id="rId24"/>
    <p:sldLayoutId id="2147483687" r:id="rId25"/>
    <p:sldLayoutId id="2147483699" r:id="rId26"/>
  </p:sldLayoutIdLst>
  <p:hf sldNum="0" hdr="0" dt="0"/>
  <p:txStyles>
    <p:titleStyle>
      <a:lvl1pPr algn="l" defTabSz="914377" rtl="0" eaLnBrk="1" latinLnBrk="0" hangingPunct="1">
        <a:lnSpc>
          <a:spcPct val="100000"/>
        </a:lnSpc>
        <a:spcBef>
          <a:spcPct val="0"/>
        </a:spcBef>
        <a:buNone/>
        <a:defRPr sz="6000" b="1" kern="1200" spc="-100" baseline="0">
          <a:solidFill>
            <a:schemeClr val="tx1"/>
          </a:solidFill>
          <a:latin typeface="Noto IKEA Latin" panose="020B0502040504020204" pitchFamily="34" charset="0"/>
          <a:ea typeface="+mj-ea"/>
          <a:cs typeface="+mj-cs"/>
        </a:defRPr>
      </a:lvl1pPr>
    </p:titleStyle>
    <p:bodyStyle>
      <a:lvl1pPr marL="0" indent="0" algn="l" defTabSz="914377" rtl="0" eaLnBrk="1" latinLnBrk="0" hangingPunct="1">
        <a:lnSpc>
          <a:spcPct val="100000"/>
        </a:lnSpc>
        <a:spcBef>
          <a:spcPts val="1000"/>
        </a:spcBef>
        <a:buFont typeface="Arial" panose="020B0604020202020204" pitchFamily="34" charset="0"/>
        <a:buNone/>
        <a:defRPr sz="1400" kern="1200">
          <a:solidFill>
            <a:schemeClr val="tx1"/>
          </a:solidFill>
          <a:latin typeface="Noto IKEA Latin" panose="020B0502040504020204" pitchFamily="34" charset="0"/>
          <a:ea typeface="+mn-ea"/>
          <a:cs typeface="+mn-cs"/>
        </a:defRPr>
      </a:lvl1pPr>
      <a:lvl2pPr marL="0" indent="-342900" algn="l" defTabSz="914377" rtl="0" eaLnBrk="1" latinLnBrk="0" hangingPunct="1">
        <a:lnSpc>
          <a:spcPct val="100000"/>
        </a:lnSpc>
        <a:spcBef>
          <a:spcPts val="1000"/>
        </a:spcBef>
        <a:buFont typeface="Arial" panose="020B0604020202020204" pitchFamily="34" charset="0"/>
        <a:buChar char="•"/>
        <a:defRPr sz="1400" kern="1200" spc="0">
          <a:solidFill>
            <a:schemeClr val="tx1"/>
          </a:solidFill>
          <a:latin typeface="Noto IKEA Latin" panose="020B0502040504020204" pitchFamily="34" charset="0"/>
          <a:ea typeface="+mn-ea"/>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800" i="0" kern="1200">
          <a:solidFill>
            <a:schemeClr val="tx1"/>
          </a:solidFill>
          <a:latin typeface="Noto IKEA Latin" panose="020B0502040504020204" pitchFamily="34" charset="0"/>
          <a:ea typeface="+mn-ea"/>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400" kern="1200">
          <a:solidFill>
            <a:schemeClr val="tx1"/>
          </a:solidFill>
          <a:latin typeface="Noto IKEA Latin" panose="020B0502040504020204" pitchFamily="34" charset="0"/>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000" kern="1200">
          <a:solidFill>
            <a:schemeClr val="tx1"/>
          </a:solidFill>
          <a:latin typeface="Noto IKEA Latin" panose="020B0502040504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527" userDrawn="1">
          <p15:clr>
            <a:srgbClr val="F26B43"/>
          </p15:clr>
        </p15:guide>
        <p15:guide id="4" pos="529" userDrawn="1">
          <p15:clr>
            <a:srgbClr val="F26B43"/>
          </p15:clr>
        </p15:guide>
        <p15:guide id="5" pos="7151" userDrawn="1">
          <p15:clr>
            <a:srgbClr val="F26B43"/>
          </p15:clr>
        </p15:guide>
        <p15:guide id="6" orient="horz" pos="3793" userDrawn="1">
          <p15:clr>
            <a:srgbClr val="F26B43"/>
          </p15:clr>
        </p15:guide>
        <p15:guide id="7" orient="horz" pos="1797" userDrawn="1">
          <p15:clr>
            <a:srgbClr val="F26B43"/>
          </p15:clr>
        </p15:guide>
        <p15:guide id="8" orient="horz" pos="16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888404-60A9-3448-AF8A-063E30E00A57}"/>
              </a:ext>
            </a:extLst>
          </p:cNvPr>
          <p:cNvSpPr>
            <a:spLocks noGrp="1"/>
          </p:cNvSpPr>
          <p:nvPr>
            <p:ph type="title"/>
          </p:nvPr>
        </p:nvSpPr>
        <p:spPr>
          <a:xfrm>
            <a:off x="838800" y="838800"/>
            <a:ext cx="10515600" cy="3380431"/>
          </a:xfrm>
        </p:spPr>
        <p:txBody>
          <a:bodyPr/>
          <a:lstStyle/>
          <a:p>
            <a:r>
              <a:rPr lang="en-GB" dirty="0">
                <a:latin typeface="Noto IKEA Latin"/>
              </a:rPr>
              <a:t>What we talk about when we talk about Observability Frameworks</a:t>
            </a:r>
          </a:p>
        </p:txBody>
      </p:sp>
      <p:sp>
        <p:nvSpPr>
          <p:cNvPr id="6" name="Text Placeholder 5">
            <a:extLst>
              <a:ext uri="{FF2B5EF4-FFF2-40B4-BE49-F238E27FC236}">
                <a16:creationId xmlns:a16="http://schemas.microsoft.com/office/drawing/2014/main" id="{DD7E3864-A8DA-6043-8D75-6A58EE421228}"/>
              </a:ext>
            </a:extLst>
          </p:cNvPr>
          <p:cNvSpPr>
            <a:spLocks noGrp="1"/>
          </p:cNvSpPr>
          <p:nvPr>
            <p:ph type="body" sz="quarter" idx="13"/>
          </p:nvPr>
        </p:nvSpPr>
        <p:spPr>
          <a:xfrm>
            <a:off x="801842" y="4184808"/>
            <a:ext cx="5329239" cy="1728515"/>
          </a:xfrm>
        </p:spPr>
        <p:txBody>
          <a:bodyPr/>
          <a:lstStyle/>
          <a:p>
            <a:r>
              <a:rPr lang="en-GB" dirty="0">
                <a:latin typeface="Noto IKEA Latin"/>
              </a:rPr>
              <a:t>Timothy Mahoney</a:t>
            </a:r>
            <a:endParaRPr lang="en-GB" dirty="0"/>
          </a:p>
          <a:p>
            <a:r>
              <a:rPr lang="en-GB" dirty="0" err="1">
                <a:latin typeface="Noto IKEA Latin"/>
              </a:rPr>
              <a:t>Monitorama</a:t>
            </a:r>
            <a:r>
              <a:rPr lang="en-GB" dirty="0">
                <a:latin typeface="Noto IKEA Latin"/>
              </a:rPr>
              <a:t> 2023</a:t>
            </a:r>
            <a:endParaRPr lang="en-GB" dirty="0"/>
          </a:p>
        </p:txBody>
      </p:sp>
      <p:sp>
        <p:nvSpPr>
          <p:cNvPr id="4" name="Footer Placeholder 3">
            <a:extLst>
              <a:ext uri="{FF2B5EF4-FFF2-40B4-BE49-F238E27FC236}">
                <a16:creationId xmlns:a16="http://schemas.microsoft.com/office/drawing/2014/main" id="{649D2385-86B4-234B-8E73-AE151DE785CB}"/>
              </a:ext>
            </a:extLst>
          </p:cNvPr>
          <p:cNvSpPr>
            <a:spLocks noGrp="1"/>
          </p:cNvSpPr>
          <p:nvPr>
            <p:ph type="ftr" sz="quarter" idx="15"/>
          </p:nvPr>
        </p:nvSpPr>
        <p:spPr/>
        <p:txBody>
          <a:bodyPr/>
          <a:lstStyle/>
          <a:p>
            <a:endParaRPr lang="en-GB" noProof="0"/>
          </a:p>
        </p:txBody>
      </p:sp>
    </p:spTree>
    <p:extLst>
      <p:ext uri="{BB962C8B-B14F-4D97-AF65-F5344CB8AC3E}">
        <p14:creationId xmlns:p14="http://schemas.microsoft.com/office/powerpoint/2010/main" val="474802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648A-246B-0824-A2E8-0B29D0A69EF0}"/>
              </a:ext>
            </a:extLst>
          </p:cNvPr>
          <p:cNvSpPr>
            <a:spLocks noGrp="1"/>
          </p:cNvSpPr>
          <p:nvPr>
            <p:ph type="title"/>
          </p:nvPr>
        </p:nvSpPr>
        <p:spPr/>
        <p:txBody>
          <a:bodyPr/>
          <a:lstStyle/>
          <a:p>
            <a:r>
              <a:rPr lang="en-US" dirty="0">
                <a:latin typeface="Noto IKEA Latin"/>
              </a:rPr>
              <a:t>How and where do we collaborate?</a:t>
            </a:r>
          </a:p>
        </p:txBody>
      </p:sp>
      <p:sp>
        <p:nvSpPr>
          <p:cNvPr id="3" name="Text Placeholder 2">
            <a:extLst>
              <a:ext uri="{FF2B5EF4-FFF2-40B4-BE49-F238E27FC236}">
                <a16:creationId xmlns:a16="http://schemas.microsoft.com/office/drawing/2014/main" id="{561C7B5C-9992-B270-B7C3-5EE0432E2AFD}"/>
              </a:ext>
            </a:extLst>
          </p:cNvPr>
          <p:cNvSpPr>
            <a:spLocks noGrp="1"/>
          </p:cNvSpPr>
          <p:nvPr>
            <p:ph type="body" sz="quarter" idx="13"/>
          </p:nvPr>
        </p:nvSpPr>
        <p:spPr/>
        <p:txBody>
          <a:bodyPr/>
          <a:lstStyle/>
          <a:p>
            <a:r>
              <a:rPr lang="en-US" dirty="0">
                <a:latin typeface="Noto IKEA Latin"/>
              </a:rPr>
              <a:t>Silence is a terrible form of consensus.</a:t>
            </a:r>
            <a:endParaRPr lang="en-US" dirty="0"/>
          </a:p>
        </p:txBody>
      </p:sp>
      <p:sp>
        <p:nvSpPr>
          <p:cNvPr id="4" name="Footer Placeholder 3">
            <a:extLst>
              <a:ext uri="{FF2B5EF4-FFF2-40B4-BE49-F238E27FC236}">
                <a16:creationId xmlns:a16="http://schemas.microsoft.com/office/drawing/2014/main" id="{0E66BA82-6034-A8B2-9A2D-9743B42B5300}"/>
              </a:ext>
            </a:extLst>
          </p:cNvPr>
          <p:cNvSpPr>
            <a:spLocks noGrp="1"/>
          </p:cNvSpPr>
          <p:nvPr>
            <p:ph type="ftr" sz="quarter" idx="15"/>
          </p:nvPr>
        </p:nvSpPr>
        <p:spPr/>
        <p:txBody>
          <a:bodyPr/>
          <a:lstStyle/>
          <a:p>
            <a:endParaRPr lang="en-GB" noProof="0"/>
          </a:p>
        </p:txBody>
      </p:sp>
    </p:spTree>
    <p:extLst>
      <p:ext uri="{BB962C8B-B14F-4D97-AF65-F5344CB8AC3E}">
        <p14:creationId xmlns:p14="http://schemas.microsoft.com/office/powerpoint/2010/main" val="2062513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734A-49F9-7D58-C326-3D931375EA06}"/>
              </a:ext>
            </a:extLst>
          </p:cNvPr>
          <p:cNvSpPr>
            <a:spLocks noGrp="1"/>
          </p:cNvSpPr>
          <p:nvPr>
            <p:ph type="title"/>
          </p:nvPr>
        </p:nvSpPr>
        <p:spPr/>
        <p:txBody>
          <a:bodyPr/>
          <a:lstStyle/>
          <a:p>
            <a:r>
              <a:rPr lang="en-US" dirty="0">
                <a:latin typeface="Noto IKEA Latin"/>
              </a:rPr>
              <a:t>Framework</a:t>
            </a:r>
            <a:endParaRPr lang="en-US" dirty="0"/>
          </a:p>
        </p:txBody>
      </p:sp>
      <p:sp>
        <p:nvSpPr>
          <p:cNvPr id="3" name="Text Placeholder 2">
            <a:extLst>
              <a:ext uri="{FF2B5EF4-FFF2-40B4-BE49-F238E27FC236}">
                <a16:creationId xmlns:a16="http://schemas.microsoft.com/office/drawing/2014/main" id="{98454A6C-0441-FD3E-4A3D-C3FE23DAE0CB}"/>
              </a:ext>
            </a:extLst>
          </p:cNvPr>
          <p:cNvSpPr>
            <a:spLocks noGrp="1"/>
          </p:cNvSpPr>
          <p:nvPr>
            <p:ph type="body" sz="quarter" idx="13"/>
          </p:nvPr>
        </p:nvSpPr>
        <p:spPr>
          <a:xfrm>
            <a:off x="838138" y="3188639"/>
            <a:ext cx="5329239" cy="1728515"/>
          </a:xfrm>
        </p:spPr>
        <p:txBody>
          <a:bodyPr/>
          <a:lstStyle/>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12F7C462-C2E3-7DDC-29DD-FABAB7414416}"/>
              </a:ext>
            </a:extLst>
          </p:cNvPr>
          <p:cNvSpPr>
            <a:spLocks noGrp="1"/>
          </p:cNvSpPr>
          <p:nvPr>
            <p:ph type="ftr" sz="quarter" idx="15"/>
          </p:nvPr>
        </p:nvSpPr>
        <p:spPr/>
        <p:txBody>
          <a:bodyPr/>
          <a:lstStyle/>
          <a:p>
            <a:endParaRPr lang="en-GB" noProof="0"/>
          </a:p>
        </p:txBody>
      </p:sp>
    </p:spTree>
    <p:extLst>
      <p:ext uri="{BB962C8B-B14F-4D97-AF65-F5344CB8AC3E}">
        <p14:creationId xmlns:p14="http://schemas.microsoft.com/office/powerpoint/2010/main" val="3233853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81BCC-9BB1-0A9A-A197-4DEA54AC036A}"/>
              </a:ext>
            </a:extLst>
          </p:cNvPr>
          <p:cNvSpPr>
            <a:spLocks noGrp="1"/>
          </p:cNvSpPr>
          <p:nvPr>
            <p:ph type="title"/>
          </p:nvPr>
        </p:nvSpPr>
        <p:spPr/>
        <p:txBody>
          <a:bodyPr/>
          <a:lstStyle/>
          <a:p>
            <a:r>
              <a:rPr lang="en-US" dirty="0" err="1">
                <a:latin typeface="Noto IKEA Latin"/>
              </a:rPr>
              <a:t>OpenTelemetry</a:t>
            </a:r>
            <a:endParaRPr lang="en-US" dirty="0" err="1"/>
          </a:p>
        </p:txBody>
      </p:sp>
      <p:sp>
        <p:nvSpPr>
          <p:cNvPr id="3" name="Text Placeholder 2">
            <a:extLst>
              <a:ext uri="{FF2B5EF4-FFF2-40B4-BE49-F238E27FC236}">
                <a16:creationId xmlns:a16="http://schemas.microsoft.com/office/drawing/2014/main" id="{3E5BD3F6-91E1-EB7C-D334-C3CDE051AB61}"/>
              </a:ext>
            </a:extLst>
          </p:cNvPr>
          <p:cNvSpPr>
            <a:spLocks noGrp="1"/>
          </p:cNvSpPr>
          <p:nvPr>
            <p:ph type="body" sz="quarter" idx="13"/>
          </p:nvPr>
        </p:nvSpPr>
        <p:spPr/>
        <p:txBody>
          <a:bodyPr/>
          <a:lstStyle/>
          <a:p>
            <a:r>
              <a:rPr lang="en-US" dirty="0">
                <a:latin typeface="Noto IKEA Latin"/>
              </a:rPr>
              <a:t>Data Model</a:t>
            </a:r>
          </a:p>
          <a:p>
            <a:r>
              <a:rPr lang="en-US" dirty="0">
                <a:latin typeface="Noto IKEA Latin"/>
              </a:rPr>
              <a:t>Specifications</a:t>
            </a:r>
            <a:endParaRPr lang="en-US" dirty="0"/>
          </a:p>
          <a:p>
            <a:r>
              <a:rPr lang="en-US" dirty="0">
                <a:latin typeface="Noto IKEA Latin"/>
              </a:rPr>
              <a:t>Components</a:t>
            </a:r>
            <a:endParaRPr lang="en-US" dirty="0"/>
          </a:p>
        </p:txBody>
      </p:sp>
      <p:sp>
        <p:nvSpPr>
          <p:cNvPr id="4" name="Footer Placeholder 3">
            <a:extLst>
              <a:ext uri="{FF2B5EF4-FFF2-40B4-BE49-F238E27FC236}">
                <a16:creationId xmlns:a16="http://schemas.microsoft.com/office/drawing/2014/main" id="{EDBB5D55-343A-898E-A84A-4573F34C3EC1}"/>
              </a:ext>
            </a:extLst>
          </p:cNvPr>
          <p:cNvSpPr>
            <a:spLocks noGrp="1"/>
          </p:cNvSpPr>
          <p:nvPr>
            <p:ph type="ftr" sz="quarter" idx="15"/>
          </p:nvPr>
        </p:nvSpPr>
        <p:spPr/>
        <p:txBody>
          <a:bodyPr/>
          <a:lstStyle/>
          <a:p>
            <a:endParaRPr lang="en-GB" noProof="0"/>
          </a:p>
        </p:txBody>
      </p:sp>
      <p:pic>
        <p:nvPicPr>
          <p:cNvPr id="5" name="Graphic 5">
            <a:extLst>
              <a:ext uri="{FF2B5EF4-FFF2-40B4-BE49-F238E27FC236}">
                <a16:creationId xmlns:a16="http://schemas.microsoft.com/office/drawing/2014/main" id="{19A7E258-3093-EA9F-EB20-FB076231E7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1067" y="1513114"/>
            <a:ext cx="3795485" cy="3795485"/>
          </a:xfrm>
          <a:prstGeom prst="rect">
            <a:avLst/>
          </a:prstGeom>
        </p:spPr>
      </p:pic>
    </p:spTree>
    <p:extLst>
      <p:ext uri="{BB962C8B-B14F-4D97-AF65-F5344CB8AC3E}">
        <p14:creationId xmlns:p14="http://schemas.microsoft.com/office/powerpoint/2010/main" val="368246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D9E562A7-F2AA-4D42-B4DD-E9FDD4F242D9}"/>
              </a:ext>
            </a:extLst>
          </p:cNvPr>
          <p:cNvSpPr>
            <a:spLocks noGrp="1"/>
          </p:cNvSpPr>
          <p:nvPr>
            <p:ph type="title"/>
          </p:nvPr>
        </p:nvSpPr>
        <p:spPr>
          <a:xfrm>
            <a:off x="838800" y="838800"/>
            <a:ext cx="10515600" cy="2006685"/>
          </a:xfrm>
        </p:spPr>
        <p:txBody>
          <a:bodyPr anchor="t">
            <a:normAutofit/>
          </a:bodyPr>
          <a:lstStyle/>
          <a:p>
            <a:pPr>
              <a:lnSpc>
                <a:spcPct val="90000"/>
              </a:lnSpc>
            </a:pPr>
            <a:r>
              <a:rPr lang="en-GB" sz="4200"/>
              <a:t>What is the minimum viable set of attributes for an atomic unit of observability?</a:t>
            </a:r>
          </a:p>
        </p:txBody>
      </p:sp>
      <p:sp>
        <p:nvSpPr>
          <p:cNvPr id="30" name="Text Placeholder 2">
            <a:extLst>
              <a:ext uri="{FF2B5EF4-FFF2-40B4-BE49-F238E27FC236}">
                <a16:creationId xmlns:a16="http://schemas.microsoft.com/office/drawing/2014/main" id="{8BCA9DBD-B0FC-45E3-F1D9-D3A6D6492373}"/>
              </a:ext>
            </a:extLst>
          </p:cNvPr>
          <p:cNvSpPr>
            <a:spLocks noGrp="1"/>
          </p:cNvSpPr>
          <p:nvPr>
            <p:ph type="body" sz="quarter" idx="13"/>
          </p:nvPr>
        </p:nvSpPr>
        <p:spPr>
          <a:xfrm>
            <a:off x="850138" y="3068639"/>
            <a:ext cx="5329238" cy="2417762"/>
          </a:xfrm>
        </p:spPr>
        <p:txBody>
          <a:bodyPr/>
          <a:lstStyle/>
          <a:p>
            <a:r>
              <a:rPr lang="en-US" dirty="0">
                <a:latin typeface="Noto IKEA Latin"/>
              </a:rPr>
              <a:t>IKEA Specific Attributes</a:t>
            </a:r>
            <a:endParaRPr lang="en-US" dirty="0"/>
          </a:p>
        </p:txBody>
      </p:sp>
      <p:sp>
        <p:nvSpPr>
          <p:cNvPr id="32" name="Footer Placeholder 3">
            <a:extLst>
              <a:ext uri="{FF2B5EF4-FFF2-40B4-BE49-F238E27FC236}">
                <a16:creationId xmlns:a16="http://schemas.microsoft.com/office/drawing/2014/main" id="{2711C2E0-8BEB-50B0-5FF1-7E2EAE2E9F2C}"/>
              </a:ext>
            </a:extLst>
          </p:cNvPr>
          <p:cNvSpPr>
            <a:spLocks noGrp="1"/>
          </p:cNvSpPr>
          <p:nvPr>
            <p:ph type="ftr" sz="quarter" idx="15"/>
          </p:nvPr>
        </p:nvSpPr>
        <p:spPr>
          <a:xfrm>
            <a:off x="838200" y="6381327"/>
            <a:ext cx="5257800" cy="293119"/>
          </a:xfrm>
        </p:spPr>
        <p:txBody>
          <a:bodyPr/>
          <a:lstStyle/>
          <a:p>
            <a:endParaRPr lang="en-GB" noProof="0"/>
          </a:p>
        </p:txBody>
      </p:sp>
    </p:spTree>
    <p:extLst>
      <p:ext uri="{BB962C8B-B14F-4D97-AF65-F5344CB8AC3E}">
        <p14:creationId xmlns:p14="http://schemas.microsoft.com/office/powerpoint/2010/main" val="230560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9EE1-C674-C84C-5FA5-32902822C661}"/>
              </a:ext>
            </a:extLst>
          </p:cNvPr>
          <p:cNvSpPr>
            <a:spLocks noGrp="1"/>
          </p:cNvSpPr>
          <p:nvPr>
            <p:ph type="title"/>
          </p:nvPr>
        </p:nvSpPr>
        <p:spPr/>
        <p:txBody>
          <a:bodyPr/>
          <a:lstStyle/>
          <a:p>
            <a:r>
              <a:rPr lang="en-US" dirty="0">
                <a:latin typeface="Noto IKEA Latin"/>
              </a:rPr>
              <a:t>Data Model</a:t>
            </a:r>
            <a:endParaRPr lang="en-US" dirty="0"/>
          </a:p>
        </p:txBody>
      </p:sp>
      <p:sp>
        <p:nvSpPr>
          <p:cNvPr id="3" name="Text Placeholder 2">
            <a:extLst>
              <a:ext uri="{FF2B5EF4-FFF2-40B4-BE49-F238E27FC236}">
                <a16:creationId xmlns:a16="http://schemas.microsoft.com/office/drawing/2014/main" id="{FA71F5E6-618C-6F8C-85E1-9BAA9C8252CD}"/>
              </a:ext>
            </a:extLst>
          </p:cNvPr>
          <p:cNvSpPr>
            <a:spLocks noGrp="1"/>
          </p:cNvSpPr>
          <p:nvPr>
            <p:ph type="body" sz="quarter" idx="13"/>
          </p:nvPr>
        </p:nvSpPr>
        <p:spPr/>
        <p:txBody>
          <a:bodyPr/>
          <a:lstStyle/>
          <a:p>
            <a:r>
              <a:rPr lang="en-US" dirty="0"/>
              <a:t>Ensuring enterprise wide consistency in observability signals.</a:t>
            </a:r>
          </a:p>
        </p:txBody>
      </p:sp>
      <p:sp>
        <p:nvSpPr>
          <p:cNvPr id="4" name="Footer Placeholder 3">
            <a:extLst>
              <a:ext uri="{FF2B5EF4-FFF2-40B4-BE49-F238E27FC236}">
                <a16:creationId xmlns:a16="http://schemas.microsoft.com/office/drawing/2014/main" id="{B14B5525-FCC4-D400-9B7B-BED8FEB13D70}"/>
              </a:ext>
            </a:extLst>
          </p:cNvPr>
          <p:cNvSpPr>
            <a:spLocks noGrp="1"/>
          </p:cNvSpPr>
          <p:nvPr>
            <p:ph type="ftr" sz="quarter" idx="15"/>
          </p:nvPr>
        </p:nvSpPr>
        <p:spPr/>
        <p:txBody>
          <a:bodyPr/>
          <a:lstStyle/>
          <a:p>
            <a:endParaRPr lang="en-GB" noProof="0"/>
          </a:p>
        </p:txBody>
      </p:sp>
    </p:spTree>
    <p:extLst>
      <p:ext uri="{BB962C8B-B14F-4D97-AF65-F5344CB8AC3E}">
        <p14:creationId xmlns:p14="http://schemas.microsoft.com/office/powerpoint/2010/main" val="141045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1750-97B0-3465-4A86-9B340332E9FE}"/>
              </a:ext>
            </a:extLst>
          </p:cNvPr>
          <p:cNvSpPr>
            <a:spLocks noGrp="1"/>
          </p:cNvSpPr>
          <p:nvPr>
            <p:ph type="title"/>
          </p:nvPr>
        </p:nvSpPr>
        <p:spPr/>
        <p:txBody>
          <a:bodyPr/>
          <a:lstStyle/>
          <a:p>
            <a:r>
              <a:rPr lang="en-US" dirty="0">
                <a:latin typeface="Noto IKEA Latin"/>
              </a:rPr>
              <a:t>Standards</a:t>
            </a:r>
            <a:endParaRPr lang="en-US" dirty="0"/>
          </a:p>
        </p:txBody>
      </p:sp>
      <p:sp>
        <p:nvSpPr>
          <p:cNvPr id="3" name="Text Placeholder 2">
            <a:extLst>
              <a:ext uri="{FF2B5EF4-FFF2-40B4-BE49-F238E27FC236}">
                <a16:creationId xmlns:a16="http://schemas.microsoft.com/office/drawing/2014/main" id="{91FEAF3B-5232-5303-9487-CDA2146C170E}"/>
              </a:ext>
            </a:extLst>
          </p:cNvPr>
          <p:cNvSpPr>
            <a:spLocks noGrp="1"/>
          </p:cNvSpPr>
          <p:nvPr>
            <p:ph type="body" sz="quarter" idx="13"/>
          </p:nvPr>
        </p:nvSpPr>
        <p:spPr/>
        <p:txBody>
          <a:bodyPr/>
          <a:lstStyle/>
          <a:p>
            <a:r>
              <a:rPr lang="en-US" dirty="0"/>
              <a:t>CNCF is not a standards institution</a:t>
            </a:r>
          </a:p>
        </p:txBody>
      </p:sp>
      <p:sp>
        <p:nvSpPr>
          <p:cNvPr id="4" name="Footer Placeholder 3">
            <a:extLst>
              <a:ext uri="{FF2B5EF4-FFF2-40B4-BE49-F238E27FC236}">
                <a16:creationId xmlns:a16="http://schemas.microsoft.com/office/drawing/2014/main" id="{B4CE8F96-C1E4-CD0E-738D-A9D7D2056771}"/>
              </a:ext>
            </a:extLst>
          </p:cNvPr>
          <p:cNvSpPr>
            <a:spLocks noGrp="1"/>
          </p:cNvSpPr>
          <p:nvPr>
            <p:ph type="ftr" sz="quarter" idx="15"/>
          </p:nvPr>
        </p:nvSpPr>
        <p:spPr/>
        <p:txBody>
          <a:bodyPr/>
          <a:lstStyle/>
          <a:p>
            <a:endParaRPr lang="en-GB" noProof="0"/>
          </a:p>
        </p:txBody>
      </p:sp>
    </p:spTree>
    <p:extLst>
      <p:ext uri="{BB962C8B-B14F-4D97-AF65-F5344CB8AC3E}">
        <p14:creationId xmlns:p14="http://schemas.microsoft.com/office/powerpoint/2010/main" val="317119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14E8-A68B-ECB7-8D9A-3DDD0BF9E475}"/>
              </a:ext>
            </a:extLst>
          </p:cNvPr>
          <p:cNvSpPr>
            <a:spLocks noGrp="1"/>
          </p:cNvSpPr>
          <p:nvPr>
            <p:ph type="title"/>
          </p:nvPr>
        </p:nvSpPr>
        <p:spPr/>
        <p:txBody>
          <a:bodyPr/>
          <a:lstStyle/>
          <a:p>
            <a:r>
              <a:rPr lang="en-US" dirty="0">
                <a:latin typeface="Noto IKEA Latin"/>
              </a:rPr>
              <a:t>Components</a:t>
            </a:r>
            <a:endParaRPr lang="en-US" dirty="0"/>
          </a:p>
        </p:txBody>
      </p:sp>
      <p:sp>
        <p:nvSpPr>
          <p:cNvPr id="3" name="Text Placeholder 2">
            <a:extLst>
              <a:ext uri="{FF2B5EF4-FFF2-40B4-BE49-F238E27FC236}">
                <a16:creationId xmlns:a16="http://schemas.microsoft.com/office/drawing/2014/main" id="{90AB0892-89A0-6FF9-E28A-440DB7844281}"/>
              </a:ext>
            </a:extLst>
          </p:cNvPr>
          <p:cNvSpPr>
            <a:spLocks noGrp="1"/>
          </p:cNvSpPr>
          <p:nvPr>
            <p:ph type="body" sz="quarter" idx="13"/>
          </p:nvPr>
        </p:nvSpPr>
        <p:spPr/>
        <p:txBody>
          <a:bodyPr/>
          <a:lstStyle/>
          <a:p>
            <a:r>
              <a:rPr lang="en-US" dirty="0" err="1"/>
              <a:t>OpenTelemetry</a:t>
            </a:r>
            <a:r>
              <a:rPr lang="en-US" dirty="0"/>
              <a:t> Components</a:t>
            </a:r>
          </a:p>
          <a:p>
            <a:r>
              <a:rPr lang="en-US" dirty="0"/>
              <a:t>IKEA Specific Components </a:t>
            </a:r>
          </a:p>
          <a:p>
            <a:endParaRPr lang="en-US" dirty="0"/>
          </a:p>
        </p:txBody>
      </p:sp>
      <p:sp>
        <p:nvSpPr>
          <p:cNvPr id="4" name="Footer Placeholder 3">
            <a:extLst>
              <a:ext uri="{FF2B5EF4-FFF2-40B4-BE49-F238E27FC236}">
                <a16:creationId xmlns:a16="http://schemas.microsoft.com/office/drawing/2014/main" id="{B520F139-6FED-FCCC-B3AC-B753C02A8BE1}"/>
              </a:ext>
            </a:extLst>
          </p:cNvPr>
          <p:cNvSpPr>
            <a:spLocks noGrp="1"/>
          </p:cNvSpPr>
          <p:nvPr>
            <p:ph type="ftr" sz="quarter" idx="15"/>
          </p:nvPr>
        </p:nvSpPr>
        <p:spPr/>
        <p:txBody>
          <a:bodyPr/>
          <a:lstStyle/>
          <a:p>
            <a:endParaRPr lang="en-GB" noProof="0"/>
          </a:p>
        </p:txBody>
      </p:sp>
    </p:spTree>
    <p:extLst>
      <p:ext uri="{BB962C8B-B14F-4D97-AF65-F5344CB8AC3E}">
        <p14:creationId xmlns:p14="http://schemas.microsoft.com/office/powerpoint/2010/main" val="279221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099FB14-2233-C014-F4E7-14DBFD34B655}"/>
              </a:ext>
            </a:extLst>
          </p:cNvPr>
          <p:cNvPicPr>
            <a:picLocks noGrp="1" noChangeAspect="1"/>
          </p:cNvPicPr>
          <p:nvPr>
            <p:ph type="pic" sz="quarter" idx="15"/>
          </p:nvPr>
        </p:nvPicPr>
        <p:blipFill>
          <a:blip r:embed="rId3"/>
          <a:srcRect l="14051" r="14051"/>
          <a:stretch/>
        </p:blipFill>
        <p:spPr/>
      </p:pic>
      <p:sp>
        <p:nvSpPr>
          <p:cNvPr id="2" name="Title 1">
            <a:extLst>
              <a:ext uri="{FF2B5EF4-FFF2-40B4-BE49-F238E27FC236}">
                <a16:creationId xmlns:a16="http://schemas.microsoft.com/office/drawing/2014/main" id="{3CB2F484-F38D-92B0-0226-BE685AE9D37A}"/>
              </a:ext>
            </a:extLst>
          </p:cNvPr>
          <p:cNvSpPr>
            <a:spLocks noGrp="1"/>
          </p:cNvSpPr>
          <p:nvPr>
            <p:ph type="title"/>
          </p:nvPr>
        </p:nvSpPr>
        <p:spPr>
          <a:xfrm>
            <a:off x="6677081" y="838800"/>
            <a:ext cx="4824771" cy="1728787"/>
          </a:xfrm>
        </p:spPr>
        <p:txBody>
          <a:bodyPr anchor="t">
            <a:normAutofit/>
          </a:bodyPr>
          <a:lstStyle/>
          <a:p>
            <a:r>
              <a:rPr lang="en-US"/>
              <a:t>Examples</a:t>
            </a:r>
            <a:endParaRPr lang="en-US" dirty="0"/>
          </a:p>
        </p:txBody>
      </p:sp>
      <p:sp>
        <p:nvSpPr>
          <p:cNvPr id="11" name="Footer Placeholder 3">
            <a:extLst>
              <a:ext uri="{FF2B5EF4-FFF2-40B4-BE49-F238E27FC236}">
                <a16:creationId xmlns:a16="http://schemas.microsoft.com/office/drawing/2014/main" id="{E4C22585-519A-68CC-16E7-31C92AB4A728}"/>
              </a:ext>
            </a:extLst>
          </p:cNvPr>
          <p:cNvSpPr>
            <a:spLocks noGrp="1"/>
          </p:cNvSpPr>
          <p:nvPr>
            <p:ph type="ftr" sz="quarter" idx="16"/>
          </p:nvPr>
        </p:nvSpPr>
        <p:spPr>
          <a:xfrm>
            <a:off x="838200" y="6381327"/>
            <a:ext cx="5257800" cy="293119"/>
          </a:xfrm>
        </p:spPr>
        <p:txBody>
          <a:bodyPr/>
          <a:lstStyle/>
          <a:p>
            <a:endParaRPr lang="en-GB" noProof="0"/>
          </a:p>
        </p:txBody>
      </p:sp>
      <p:sp>
        <p:nvSpPr>
          <p:cNvPr id="3" name="Text Placeholder 2">
            <a:extLst>
              <a:ext uri="{FF2B5EF4-FFF2-40B4-BE49-F238E27FC236}">
                <a16:creationId xmlns:a16="http://schemas.microsoft.com/office/drawing/2014/main" id="{DB7050CB-8673-D4BE-6FBC-751D932B0BCF}"/>
              </a:ext>
            </a:extLst>
          </p:cNvPr>
          <p:cNvSpPr>
            <a:spLocks noGrp="1"/>
          </p:cNvSpPr>
          <p:nvPr>
            <p:ph type="body" sz="quarter" idx="18"/>
          </p:nvPr>
        </p:nvSpPr>
        <p:spPr>
          <a:xfrm>
            <a:off x="6649803" y="2848213"/>
            <a:ext cx="4825752" cy="3168649"/>
          </a:xfrm>
        </p:spPr>
        <p:txBody>
          <a:bodyPr anchor="t">
            <a:normAutofit/>
          </a:bodyPr>
          <a:lstStyle/>
          <a:p>
            <a:endParaRPr lang="en-US" dirty="0"/>
          </a:p>
        </p:txBody>
      </p:sp>
    </p:spTree>
    <p:extLst>
      <p:ext uri="{BB962C8B-B14F-4D97-AF65-F5344CB8AC3E}">
        <p14:creationId xmlns:p14="http://schemas.microsoft.com/office/powerpoint/2010/main" val="3996926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E06D89CE-88BA-04AC-C5B5-E179154585BC}"/>
              </a:ext>
            </a:extLst>
          </p:cNvPr>
          <p:cNvPicPr>
            <a:picLocks noGrp="1" noChangeAspect="1"/>
          </p:cNvPicPr>
          <p:nvPr>
            <p:ph type="pic" sz="quarter" idx="15"/>
          </p:nvPr>
        </p:nvPicPr>
        <p:blipFill>
          <a:blip r:embed="rId3"/>
          <a:srcRect l="119" r="119"/>
          <a:stretch/>
        </p:blipFill>
        <p:spPr/>
      </p:pic>
      <p:sp>
        <p:nvSpPr>
          <p:cNvPr id="2" name="Title 1">
            <a:extLst>
              <a:ext uri="{FF2B5EF4-FFF2-40B4-BE49-F238E27FC236}">
                <a16:creationId xmlns:a16="http://schemas.microsoft.com/office/drawing/2014/main" id="{7D5E09E0-8E4D-B2E6-9689-EF33289DC5AC}"/>
              </a:ext>
            </a:extLst>
          </p:cNvPr>
          <p:cNvSpPr>
            <a:spLocks noGrp="1"/>
          </p:cNvSpPr>
          <p:nvPr>
            <p:ph type="title"/>
          </p:nvPr>
        </p:nvSpPr>
        <p:spPr>
          <a:xfrm>
            <a:off x="6677081" y="838800"/>
            <a:ext cx="4824771" cy="1728787"/>
          </a:xfrm>
        </p:spPr>
        <p:txBody>
          <a:bodyPr anchor="t">
            <a:normAutofit/>
          </a:bodyPr>
          <a:lstStyle/>
          <a:p>
            <a:r>
              <a:rPr lang="en-US"/>
              <a:t>Demos and Labs</a:t>
            </a:r>
            <a:endParaRPr lang="en-US" dirty="0"/>
          </a:p>
        </p:txBody>
      </p:sp>
      <p:sp>
        <p:nvSpPr>
          <p:cNvPr id="11" name="Footer Placeholder 3">
            <a:extLst>
              <a:ext uri="{FF2B5EF4-FFF2-40B4-BE49-F238E27FC236}">
                <a16:creationId xmlns:a16="http://schemas.microsoft.com/office/drawing/2014/main" id="{149B7C61-BADA-630D-FB69-F69DBCEA4092}"/>
              </a:ext>
            </a:extLst>
          </p:cNvPr>
          <p:cNvSpPr>
            <a:spLocks noGrp="1"/>
          </p:cNvSpPr>
          <p:nvPr>
            <p:ph type="ftr" sz="quarter" idx="16"/>
          </p:nvPr>
        </p:nvSpPr>
        <p:spPr>
          <a:xfrm>
            <a:off x="838200" y="6381327"/>
            <a:ext cx="5257800" cy="293119"/>
          </a:xfrm>
        </p:spPr>
        <p:txBody>
          <a:bodyPr/>
          <a:lstStyle/>
          <a:p>
            <a:endParaRPr lang="en-GB" noProof="0"/>
          </a:p>
        </p:txBody>
      </p:sp>
      <p:sp>
        <p:nvSpPr>
          <p:cNvPr id="13" name="Text Placeholder 4">
            <a:extLst>
              <a:ext uri="{FF2B5EF4-FFF2-40B4-BE49-F238E27FC236}">
                <a16:creationId xmlns:a16="http://schemas.microsoft.com/office/drawing/2014/main" id="{E671C551-1F3E-7666-AD2C-9C0E67980ED2}"/>
              </a:ext>
            </a:extLst>
          </p:cNvPr>
          <p:cNvSpPr>
            <a:spLocks noGrp="1"/>
          </p:cNvSpPr>
          <p:nvPr>
            <p:ph type="body" sz="quarter" idx="18"/>
          </p:nvPr>
        </p:nvSpPr>
        <p:spPr>
          <a:xfrm>
            <a:off x="6649803" y="2848213"/>
            <a:ext cx="4825752" cy="3168649"/>
          </a:xfrm>
        </p:spPr>
        <p:txBody>
          <a:bodyPr/>
          <a:lstStyle/>
          <a:p>
            <a:endParaRPr lang="en-US"/>
          </a:p>
        </p:txBody>
      </p:sp>
    </p:spTree>
    <p:extLst>
      <p:ext uri="{BB962C8B-B14F-4D97-AF65-F5344CB8AC3E}">
        <p14:creationId xmlns:p14="http://schemas.microsoft.com/office/powerpoint/2010/main" val="1384427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8405-C086-927B-2A77-722F98137556}"/>
              </a:ext>
            </a:extLst>
          </p:cNvPr>
          <p:cNvSpPr>
            <a:spLocks noGrp="1"/>
          </p:cNvSpPr>
          <p:nvPr>
            <p:ph type="title"/>
          </p:nvPr>
        </p:nvSpPr>
        <p:spPr/>
        <p:txBody>
          <a:bodyPr/>
          <a:lstStyle/>
          <a:p>
            <a:r>
              <a:rPr lang="en-US" dirty="0">
                <a:latin typeface="Noto IKEA Latin"/>
              </a:rPr>
              <a:t>Conclusions</a:t>
            </a:r>
            <a:endParaRPr lang="en-US" dirty="0"/>
          </a:p>
        </p:txBody>
      </p:sp>
      <p:sp>
        <p:nvSpPr>
          <p:cNvPr id="3" name="Text Placeholder 2">
            <a:extLst>
              <a:ext uri="{FF2B5EF4-FFF2-40B4-BE49-F238E27FC236}">
                <a16:creationId xmlns:a16="http://schemas.microsoft.com/office/drawing/2014/main" id="{E43E33AD-89CC-1D8D-164E-5A98FBD32EE0}"/>
              </a:ext>
            </a:extLst>
          </p:cNvPr>
          <p:cNvSpPr>
            <a:spLocks noGrp="1"/>
          </p:cNvSpPr>
          <p:nvPr>
            <p:ph type="body" sz="quarter" idx="13"/>
          </p:nvPr>
        </p:nvSpPr>
        <p:spPr>
          <a:xfrm>
            <a:off x="844091" y="3068639"/>
            <a:ext cx="8806619" cy="1994610"/>
          </a:xfrm>
        </p:spPr>
        <p:txBody>
          <a:bodyPr/>
          <a:lstStyle/>
          <a:p>
            <a:pPr marL="342900" indent="-342900">
              <a:buChar char="•"/>
            </a:pPr>
            <a:r>
              <a:rPr lang="en-US" dirty="0">
                <a:latin typeface="Noto IKEA Latin"/>
              </a:rPr>
              <a:t>Make the framework something teams want to adopt.</a:t>
            </a:r>
            <a:endParaRPr lang="en-US" dirty="0"/>
          </a:p>
          <a:p>
            <a:pPr marL="342900" indent="-342900">
              <a:buChar char="•"/>
            </a:pPr>
            <a:r>
              <a:rPr lang="en-US" dirty="0">
                <a:latin typeface="Noto IKEA Latin"/>
              </a:rPr>
              <a:t>Ensure your consumers are invested in collaboration.</a:t>
            </a:r>
          </a:p>
          <a:p>
            <a:pPr marL="342900" indent="-342900">
              <a:buChar char="•"/>
            </a:pPr>
            <a:r>
              <a:rPr lang="en-US" dirty="0">
                <a:latin typeface="Noto IKEA Latin"/>
              </a:rPr>
              <a:t>Don't present your case in a way that can be easily dismissed in an emoji</a:t>
            </a:r>
          </a:p>
          <a:p>
            <a:pPr marL="342900" indent="-342900">
              <a:buChar char="•"/>
            </a:pPr>
            <a:r>
              <a:rPr lang="en-US" dirty="0">
                <a:latin typeface="Noto IKEA Latin"/>
              </a:rPr>
              <a:t>Be constructively lazy</a:t>
            </a:r>
          </a:p>
          <a:p>
            <a:pPr marL="342900" indent="-342900">
              <a:buChar char="•"/>
            </a:pPr>
            <a:endParaRPr lang="en-US" dirty="0">
              <a:latin typeface="Noto IKEA Latin"/>
            </a:endParaRPr>
          </a:p>
        </p:txBody>
      </p:sp>
      <p:sp>
        <p:nvSpPr>
          <p:cNvPr id="4" name="Footer Placeholder 3">
            <a:extLst>
              <a:ext uri="{FF2B5EF4-FFF2-40B4-BE49-F238E27FC236}">
                <a16:creationId xmlns:a16="http://schemas.microsoft.com/office/drawing/2014/main" id="{131E40E4-D0BF-0AD4-7E79-EB7A356E4A33}"/>
              </a:ext>
            </a:extLst>
          </p:cNvPr>
          <p:cNvSpPr>
            <a:spLocks noGrp="1"/>
          </p:cNvSpPr>
          <p:nvPr>
            <p:ph type="ftr" sz="quarter" idx="15"/>
          </p:nvPr>
        </p:nvSpPr>
        <p:spPr/>
        <p:txBody>
          <a:bodyPr/>
          <a:lstStyle/>
          <a:p>
            <a:endParaRPr lang="en-GB" noProof="0"/>
          </a:p>
        </p:txBody>
      </p:sp>
    </p:spTree>
    <p:extLst>
      <p:ext uri="{BB962C8B-B14F-4D97-AF65-F5344CB8AC3E}">
        <p14:creationId xmlns:p14="http://schemas.microsoft.com/office/powerpoint/2010/main" val="114209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9F39-0FBD-64F0-3FDC-AEFA66ED0CF7}"/>
              </a:ext>
            </a:extLst>
          </p:cNvPr>
          <p:cNvSpPr>
            <a:spLocks noGrp="1"/>
          </p:cNvSpPr>
          <p:nvPr>
            <p:ph type="title"/>
          </p:nvPr>
        </p:nvSpPr>
        <p:spPr/>
        <p:txBody>
          <a:bodyPr/>
          <a:lstStyle/>
          <a:p>
            <a:r>
              <a:rPr lang="en-US" dirty="0">
                <a:latin typeface="Noto IKEA Latin"/>
              </a:rPr>
              <a:t>Who am I?</a:t>
            </a:r>
            <a:endParaRPr lang="en-US" dirty="0"/>
          </a:p>
        </p:txBody>
      </p:sp>
      <p:sp>
        <p:nvSpPr>
          <p:cNvPr id="3" name="Text Placeholder 2">
            <a:extLst>
              <a:ext uri="{FF2B5EF4-FFF2-40B4-BE49-F238E27FC236}">
                <a16:creationId xmlns:a16="http://schemas.microsoft.com/office/drawing/2014/main" id="{8FDEF32E-AE23-8F2E-393A-CFCDFA0013F4}"/>
              </a:ext>
            </a:extLst>
          </p:cNvPr>
          <p:cNvSpPr>
            <a:spLocks noGrp="1"/>
          </p:cNvSpPr>
          <p:nvPr>
            <p:ph type="body" sz="quarter" idx="13"/>
          </p:nvPr>
        </p:nvSpPr>
        <p:spPr/>
        <p:txBody>
          <a:bodyPr/>
          <a:lstStyle/>
          <a:p>
            <a:r>
              <a:rPr lang="en-US" dirty="0">
                <a:latin typeface="Noto IKEA Latin"/>
              </a:rPr>
              <a:t>Timothy Mahoney</a:t>
            </a:r>
          </a:p>
          <a:p>
            <a:r>
              <a:rPr lang="en-US" dirty="0">
                <a:latin typeface="Noto IKEA Latin"/>
              </a:rPr>
              <a:t>Senior Systems Engineer</a:t>
            </a:r>
            <a:endParaRPr lang="en-US" dirty="0"/>
          </a:p>
          <a:p>
            <a:r>
              <a:rPr lang="en-US" dirty="0">
                <a:latin typeface="Noto IKEA Latin"/>
              </a:rPr>
              <a:t>Observability Pipeline Team</a:t>
            </a:r>
            <a:endParaRPr lang="en-US" dirty="0"/>
          </a:p>
          <a:p>
            <a:r>
              <a:rPr lang="en-US" dirty="0">
                <a:latin typeface="Noto IKEA Latin"/>
              </a:rPr>
              <a:t>IKEA Retail</a:t>
            </a:r>
            <a:endParaRPr lang="en-US" dirty="0"/>
          </a:p>
        </p:txBody>
      </p:sp>
      <p:sp>
        <p:nvSpPr>
          <p:cNvPr id="4" name="Footer Placeholder 3">
            <a:extLst>
              <a:ext uri="{FF2B5EF4-FFF2-40B4-BE49-F238E27FC236}">
                <a16:creationId xmlns:a16="http://schemas.microsoft.com/office/drawing/2014/main" id="{158E872D-496C-8511-4E1E-B10D0AF809F1}"/>
              </a:ext>
            </a:extLst>
          </p:cNvPr>
          <p:cNvSpPr>
            <a:spLocks noGrp="1"/>
          </p:cNvSpPr>
          <p:nvPr>
            <p:ph type="ftr" sz="quarter" idx="15"/>
          </p:nvPr>
        </p:nvSpPr>
        <p:spPr/>
        <p:txBody>
          <a:bodyPr/>
          <a:lstStyle/>
          <a:p>
            <a:endParaRPr lang="en-GB" noProof="0"/>
          </a:p>
        </p:txBody>
      </p:sp>
    </p:spTree>
    <p:extLst>
      <p:ext uri="{BB962C8B-B14F-4D97-AF65-F5344CB8AC3E}">
        <p14:creationId xmlns:p14="http://schemas.microsoft.com/office/powerpoint/2010/main" val="378019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74A5-298C-EF52-2191-98C5E15AA7A7}"/>
              </a:ext>
            </a:extLst>
          </p:cNvPr>
          <p:cNvSpPr>
            <a:spLocks noGrp="1"/>
          </p:cNvSpPr>
          <p:nvPr>
            <p:ph type="title"/>
          </p:nvPr>
        </p:nvSpPr>
        <p:spPr/>
        <p:txBody>
          <a:bodyPr/>
          <a:lstStyle/>
          <a:p>
            <a:r>
              <a:rPr lang="en-US" dirty="0">
                <a:latin typeface="Noto IKEA Latin"/>
              </a:rPr>
              <a:t>Trying to be clever with the title.</a:t>
            </a:r>
            <a:endParaRPr lang="en-US" dirty="0"/>
          </a:p>
        </p:txBody>
      </p:sp>
      <p:sp>
        <p:nvSpPr>
          <p:cNvPr id="3" name="Text Placeholder 2">
            <a:extLst>
              <a:ext uri="{FF2B5EF4-FFF2-40B4-BE49-F238E27FC236}">
                <a16:creationId xmlns:a16="http://schemas.microsoft.com/office/drawing/2014/main" id="{78F91BA9-885F-7C02-48F8-0E577D07D45C}"/>
              </a:ext>
            </a:extLst>
          </p:cNvPr>
          <p:cNvSpPr>
            <a:spLocks noGrp="1"/>
          </p:cNvSpPr>
          <p:nvPr>
            <p:ph type="body" sz="quarter" idx="13"/>
          </p:nvPr>
        </p:nvSpPr>
        <p:spPr/>
        <p:txBody>
          <a:bodyPr/>
          <a:lstStyle/>
          <a:p>
            <a:r>
              <a:rPr lang="en-US" dirty="0">
                <a:latin typeface="Noto IKEA Latin"/>
              </a:rPr>
              <a:t>It works because we are next to a bookstore.</a:t>
            </a:r>
            <a:endParaRPr lang="en-US" dirty="0"/>
          </a:p>
        </p:txBody>
      </p:sp>
      <p:sp>
        <p:nvSpPr>
          <p:cNvPr id="4" name="Footer Placeholder 3">
            <a:extLst>
              <a:ext uri="{FF2B5EF4-FFF2-40B4-BE49-F238E27FC236}">
                <a16:creationId xmlns:a16="http://schemas.microsoft.com/office/drawing/2014/main" id="{29774E08-D2EE-ABF1-FE81-4DC3EF5CC227}"/>
              </a:ext>
            </a:extLst>
          </p:cNvPr>
          <p:cNvSpPr>
            <a:spLocks noGrp="1"/>
          </p:cNvSpPr>
          <p:nvPr>
            <p:ph type="ftr" sz="quarter" idx="15"/>
          </p:nvPr>
        </p:nvSpPr>
        <p:spPr/>
        <p:txBody>
          <a:bodyPr/>
          <a:lstStyle/>
          <a:p>
            <a:endParaRPr lang="en-GB" noProof="0"/>
          </a:p>
        </p:txBody>
      </p:sp>
      <p:pic>
        <p:nvPicPr>
          <p:cNvPr id="5" name="Picture 5">
            <a:extLst>
              <a:ext uri="{FF2B5EF4-FFF2-40B4-BE49-F238E27FC236}">
                <a16:creationId xmlns:a16="http://schemas.microsoft.com/office/drawing/2014/main" id="{2712DCF9-6DE0-47D7-31DC-FC7146D11EAB}"/>
              </a:ext>
            </a:extLst>
          </p:cNvPr>
          <p:cNvPicPr>
            <a:picLocks noChangeAspect="1"/>
          </p:cNvPicPr>
          <p:nvPr/>
        </p:nvPicPr>
        <p:blipFill>
          <a:blip r:embed="rId3"/>
          <a:stretch>
            <a:fillRect/>
          </a:stretch>
        </p:blipFill>
        <p:spPr>
          <a:xfrm>
            <a:off x="6270224" y="2020586"/>
            <a:ext cx="2524125" cy="3571875"/>
          </a:xfrm>
          <a:prstGeom prst="rect">
            <a:avLst/>
          </a:prstGeom>
        </p:spPr>
      </p:pic>
      <p:pic>
        <p:nvPicPr>
          <p:cNvPr id="6" name="Picture 6">
            <a:extLst>
              <a:ext uri="{FF2B5EF4-FFF2-40B4-BE49-F238E27FC236}">
                <a16:creationId xmlns:a16="http://schemas.microsoft.com/office/drawing/2014/main" id="{987DA872-8BB3-2354-08A0-ADF1A781F772}"/>
              </a:ext>
            </a:extLst>
          </p:cNvPr>
          <p:cNvPicPr>
            <a:picLocks noChangeAspect="1"/>
          </p:cNvPicPr>
          <p:nvPr/>
        </p:nvPicPr>
        <p:blipFill>
          <a:blip r:embed="rId4"/>
          <a:stretch>
            <a:fillRect/>
          </a:stretch>
        </p:blipFill>
        <p:spPr>
          <a:xfrm>
            <a:off x="9119015" y="2021810"/>
            <a:ext cx="2408161" cy="3571572"/>
          </a:xfrm>
          <a:prstGeom prst="rect">
            <a:avLst/>
          </a:prstGeom>
        </p:spPr>
      </p:pic>
    </p:spTree>
    <p:extLst>
      <p:ext uri="{BB962C8B-B14F-4D97-AF65-F5344CB8AC3E}">
        <p14:creationId xmlns:p14="http://schemas.microsoft.com/office/powerpoint/2010/main" val="3305509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C6C0D-A9D2-8630-7D11-091D268C43FF}"/>
              </a:ext>
            </a:extLst>
          </p:cNvPr>
          <p:cNvSpPr>
            <a:spLocks noGrp="1"/>
          </p:cNvSpPr>
          <p:nvPr>
            <p:ph type="title"/>
          </p:nvPr>
        </p:nvSpPr>
        <p:spPr/>
        <p:txBody>
          <a:bodyPr/>
          <a:lstStyle/>
          <a:p>
            <a:r>
              <a:rPr lang="en-US" dirty="0">
                <a:latin typeface="Noto IKEA Latin"/>
              </a:rPr>
              <a:t>The Goal</a:t>
            </a:r>
            <a:endParaRPr lang="en-US" dirty="0"/>
          </a:p>
        </p:txBody>
      </p:sp>
      <p:sp>
        <p:nvSpPr>
          <p:cNvPr id="3" name="Text Placeholder 2">
            <a:extLst>
              <a:ext uri="{FF2B5EF4-FFF2-40B4-BE49-F238E27FC236}">
                <a16:creationId xmlns:a16="http://schemas.microsoft.com/office/drawing/2014/main" id="{5E0CE248-91A6-E799-01E3-9DB7B12E0D62}"/>
              </a:ext>
            </a:extLst>
          </p:cNvPr>
          <p:cNvSpPr>
            <a:spLocks noGrp="1"/>
          </p:cNvSpPr>
          <p:nvPr>
            <p:ph type="body" sz="quarter" idx="13"/>
          </p:nvPr>
        </p:nvSpPr>
        <p:spPr/>
        <p:txBody>
          <a:bodyPr/>
          <a:lstStyle/>
          <a:p>
            <a:r>
              <a:rPr lang="en-US" dirty="0">
                <a:latin typeface="Noto IKEA Latin"/>
              </a:rPr>
              <a:t>An Observability Framework that:</a:t>
            </a:r>
          </a:p>
          <a:p>
            <a:endParaRPr lang="en-US" dirty="0">
              <a:latin typeface="Noto IKEA Latin"/>
            </a:endParaRPr>
          </a:p>
          <a:p>
            <a:pPr marL="342900" indent="-342900">
              <a:buChar char="•"/>
            </a:pPr>
            <a:r>
              <a:rPr lang="en-US" dirty="0">
                <a:latin typeface="Noto IKEA Latin"/>
              </a:rPr>
              <a:t>Allows Developer Freedom</a:t>
            </a:r>
            <a:endParaRPr lang="en-US" dirty="0"/>
          </a:p>
          <a:p>
            <a:pPr marL="342900" indent="-342900">
              <a:buChar char="•"/>
            </a:pPr>
            <a:r>
              <a:rPr lang="en-US" dirty="0">
                <a:latin typeface="Noto IKEA Latin"/>
              </a:rPr>
              <a:t>Reflects Company values</a:t>
            </a:r>
          </a:p>
          <a:p>
            <a:pPr marL="342900" indent="-342900">
              <a:buChar char="•"/>
            </a:pPr>
            <a:r>
              <a:rPr lang="en-US" dirty="0">
                <a:latin typeface="Noto IKEA Latin"/>
              </a:rPr>
              <a:t>Encourages Adoption</a:t>
            </a:r>
            <a:endParaRPr lang="en-US" dirty="0"/>
          </a:p>
        </p:txBody>
      </p:sp>
      <p:sp>
        <p:nvSpPr>
          <p:cNvPr id="4" name="Footer Placeholder 3">
            <a:extLst>
              <a:ext uri="{FF2B5EF4-FFF2-40B4-BE49-F238E27FC236}">
                <a16:creationId xmlns:a16="http://schemas.microsoft.com/office/drawing/2014/main" id="{427BADAE-EACF-2204-7993-46519F5E58CB}"/>
              </a:ext>
            </a:extLst>
          </p:cNvPr>
          <p:cNvSpPr>
            <a:spLocks noGrp="1"/>
          </p:cNvSpPr>
          <p:nvPr>
            <p:ph type="ftr" sz="quarter" idx="15"/>
          </p:nvPr>
        </p:nvSpPr>
        <p:spPr/>
        <p:txBody>
          <a:bodyPr/>
          <a:lstStyle/>
          <a:p>
            <a:endParaRPr lang="en-GB" noProof="0"/>
          </a:p>
        </p:txBody>
      </p:sp>
      <p:pic>
        <p:nvPicPr>
          <p:cNvPr id="5" name="Picture 5">
            <a:extLst>
              <a:ext uri="{FF2B5EF4-FFF2-40B4-BE49-F238E27FC236}">
                <a16:creationId xmlns:a16="http://schemas.microsoft.com/office/drawing/2014/main" id="{ADD07244-DF56-DEB1-62D2-43766D4E3811}"/>
              </a:ext>
            </a:extLst>
          </p:cNvPr>
          <p:cNvPicPr>
            <a:picLocks noChangeAspect="1"/>
          </p:cNvPicPr>
          <p:nvPr/>
        </p:nvPicPr>
        <p:blipFill>
          <a:blip r:embed="rId3"/>
          <a:stretch>
            <a:fillRect/>
          </a:stretch>
        </p:blipFill>
        <p:spPr>
          <a:xfrm>
            <a:off x="6776400" y="1001400"/>
            <a:ext cx="4037390" cy="4031342"/>
          </a:xfrm>
          <a:prstGeom prst="rect">
            <a:avLst/>
          </a:prstGeom>
        </p:spPr>
      </p:pic>
    </p:spTree>
    <p:extLst>
      <p:ext uri="{BB962C8B-B14F-4D97-AF65-F5344CB8AC3E}">
        <p14:creationId xmlns:p14="http://schemas.microsoft.com/office/powerpoint/2010/main" val="425816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056B-5B0A-B4CB-860B-4031555B7E62}"/>
              </a:ext>
            </a:extLst>
          </p:cNvPr>
          <p:cNvSpPr>
            <a:spLocks noGrp="1"/>
          </p:cNvSpPr>
          <p:nvPr>
            <p:ph type="title"/>
          </p:nvPr>
        </p:nvSpPr>
        <p:spPr/>
        <p:txBody>
          <a:bodyPr/>
          <a:lstStyle/>
          <a:p>
            <a:r>
              <a:rPr lang="en-US" dirty="0">
                <a:latin typeface="Noto IKEA Latin"/>
              </a:rPr>
              <a:t>Contributors</a:t>
            </a:r>
            <a:endParaRPr lang="en-US" dirty="0"/>
          </a:p>
        </p:txBody>
      </p:sp>
      <p:sp>
        <p:nvSpPr>
          <p:cNvPr id="3" name="Text Placeholder 2">
            <a:extLst>
              <a:ext uri="{FF2B5EF4-FFF2-40B4-BE49-F238E27FC236}">
                <a16:creationId xmlns:a16="http://schemas.microsoft.com/office/drawing/2014/main" id="{836C400F-5AA4-FA41-DEB4-9A223B245FA5}"/>
              </a:ext>
            </a:extLst>
          </p:cNvPr>
          <p:cNvSpPr>
            <a:spLocks noGrp="1"/>
          </p:cNvSpPr>
          <p:nvPr>
            <p:ph type="body" sz="quarter" idx="13"/>
          </p:nvPr>
        </p:nvSpPr>
        <p:spPr/>
        <p:txBody>
          <a:bodyPr/>
          <a:lstStyle/>
          <a:p>
            <a:r>
              <a:rPr lang="en-US" dirty="0">
                <a:latin typeface="Noto IKEA Latin"/>
              </a:rPr>
              <a:t>Team Discussion</a:t>
            </a:r>
          </a:p>
          <a:p>
            <a:r>
              <a:rPr lang="en-US" dirty="0">
                <a:latin typeface="Noto IKEA Latin"/>
              </a:rPr>
              <a:t>Observability Slack</a:t>
            </a:r>
          </a:p>
          <a:p>
            <a:r>
              <a:rPr lang="en-US" dirty="0">
                <a:latin typeface="Noto IKEA Latin"/>
              </a:rPr>
              <a:t>Workshops</a:t>
            </a:r>
            <a:endParaRPr lang="en-US" dirty="0"/>
          </a:p>
          <a:p>
            <a:r>
              <a:rPr lang="en-US" dirty="0">
                <a:latin typeface="Noto IKEA Latin"/>
              </a:rPr>
              <a:t>Forums</a:t>
            </a:r>
            <a:endParaRPr lang="en-US" dirty="0"/>
          </a:p>
          <a:p>
            <a:r>
              <a:rPr lang="en-US" dirty="0">
                <a:latin typeface="Noto IKEA Latin"/>
              </a:rPr>
              <a:t>Conferences</a:t>
            </a:r>
            <a:endParaRPr lang="en-US" dirty="0"/>
          </a:p>
          <a:p>
            <a:endParaRPr lang="en-US" dirty="0"/>
          </a:p>
        </p:txBody>
      </p:sp>
      <p:sp>
        <p:nvSpPr>
          <p:cNvPr id="4" name="Footer Placeholder 3">
            <a:extLst>
              <a:ext uri="{FF2B5EF4-FFF2-40B4-BE49-F238E27FC236}">
                <a16:creationId xmlns:a16="http://schemas.microsoft.com/office/drawing/2014/main" id="{B480A12F-8B22-D6E1-C849-D54215A72138}"/>
              </a:ext>
            </a:extLst>
          </p:cNvPr>
          <p:cNvSpPr>
            <a:spLocks noGrp="1"/>
          </p:cNvSpPr>
          <p:nvPr>
            <p:ph type="ftr" sz="quarter" idx="15"/>
          </p:nvPr>
        </p:nvSpPr>
        <p:spPr/>
        <p:txBody>
          <a:bodyPr/>
          <a:lstStyle/>
          <a:p>
            <a:endParaRPr lang="en-GB" noProof="0"/>
          </a:p>
        </p:txBody>
      </p:sp>
    </p:spTree>
    <p:extLst>
      <p:ext uri="{BB962C8B-B14F-4D97-AF65-F5344CB8AC3E}">
        <p14:creationId xmlns:p14="http://schemas.microsoft.com/office/powerpoint/2010/main" val="146601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1896-24C2-5CC6-5386-06B877DC07DC}"/>
              </a:ext>
            </a:extLst>
          </p:cNvPr>
          <p:cNvSpPr>
            <a:spLocks noGrp="1"/>
          </p:cNvSpPr>
          <p:nvPr>
            <p:ph type="title"/>
          </p:nvPr>
        </p:nvSpPr>
        <p:spPr>
          <a:xfrm>
            <a:off x="6677081" y="838800"/>
            <a:ext cx="4824771" cy="1728787"/>
          </a:xfrm>
        </p:spPr>
        <p:txBody>
          <a:bodyPr anchor="t">
            <a:normAutofit/>
          </a:bodyPr>
          <a:lstStyle/>
          <a:p>
            <a:r>
              <a:rPr lang="en-US" sz="4800" dirty="0">
                <a:latin typeface="Noto IKEA Latin"/>
              </a:rPr>
              <a:t>The</a:t>
            </a:r>
            <a:r>
              <a:rPr lang="en-US" dirty="0">
                <a:latin typeface="Noto IKEA Latin"/>
              </a:rPr>
              <a:t> </a:t>
            </a:r>
            <a:r>
              <a:rPr lang="en-US" sz="4800" dirty="0">
                <a:latin typeface="Noto IKEA Latin"/>
              </a:rPr>
              <a:t>Detractors</a:t>
            </a:r>
            <a:r>
              <a:rPr lang="en-US" dirty="0">
                <a:latin typeface="Noto IKEA Latin"/>
              </a:rPr>
              <a:t> </a:t>
            </a:r>
          </a:p>
        </p:txBody>
      </p:sp>
      <p:sp>
        <p:nvSpPr>
          <p:cNvPr id="10" name="Footer Placeholder 3">
            <a:extLst>
              <a:ext uri="{FF2B5EF4-FFF2-40B4-BE49-F238E27FC236}">
                <a16:creationId xmlns:a16="http://schemas.microsoft.com/office/drawing/2014/main" id="{F3A3BF54-E44A-D153-B995-6726FE4729A3}"/>
              </a:ext>
            </a:extLst>
          </p:cNvPr>
          <p:cNvSpPr>
            <a:spLocks noGrp="1"/>
          </p:cNvSpPr>
          <p:nvPr>
            <p:ph type="ftr" sz="quarter" idx="16"/>
          </p:nvPr>
        </p:nvSpPr>
        <p:spPr>
          <a:xfrm>
            <a:off x="838200" y="6381327"/>
            <a:ext cx="5257800" cy="293119"/>
          </a:xfrm>
        </p:spPr>
        <p:txBody>
          <a:bodyPr/>
          <a:lstStyle/>
          <a:p>
            <a:endParaRPr lang="en-GB" noProof="0"/>
          </a:p>
        </p:txBody>
      </p:sp>
      <p:sp>
        <p:nvSpPr>
          <p:cNvPr id="12" name="Text Placeholder 4">
            <a:extLst>
              <a:ext uri="{FF2B5EF4-FFF2-40B4-BE49-F238E27FC236}">
                <a16:creationId xmlns:a16="http://schemas.microsoft.com/office/drawing/2014/main" id="{CA8F5286-86B3-ECD6-BC84-0AFE3D361C57}"/>
              </a:ext>
            </a:extLst>
          </p:cNvPr>
          <p:cNvSpPr>
            <a:spLocks noGrp="1"/>
          </p:cNvSpPr>
          <p:nvPr>
            <p:ph type="body" sz="quarter" idx="18"/>
          </p:nvPr>
        </p:nvSpPr>
        <p:spPr>
          <a:xfrm>
            <a:off x="6649803" y="2848213"/>
            <a:ext cx="4825752" cy="3168649"/>
          </a:xfrm>
        </p:spPr>
        <p:txBody>
          <a:bodyPr/>
          <a:lstStyle/>
          <a:p>
            <a:r>
              <a:rPr lang="en-US" sz="2400" dirty="0">
                <a:latin typeface="Noto IKEA Latin"/>
              </a:rPr>
              <a:t>The cult of the dumpster fire emoji.</a:t>
            </a:r>
          </a:p>
          <a:p>
            <a:endParaRPr lang="en-US" sz="2400" dirty="0"/>
          </a:p>
        </p:txBody>
      </p:sp>
      <p:pic>
        <p:nvPicPr>
          <p:cNvPr id="3" name="Picture 3">
            <a:extLst>
              <a:ext uri="{FF2B5EF4-FFF2-40B4-BE49-F238E27FC236}">
                <a16:creationId xmlns:a16="http://schemas.microsoft.com/office/drawing/2014/main" id="{D2C3F856-316E-2E86-B11E-7FCD017DF820}"/>
              </a:ext>
            </a:extLst>
          </p:cNvPr>
          <p:cNvPicPr>
            <a:picLocks noChangeAspect="1"/>
          </p:cNvPicPr>
          <p:nvPr/>
        </p:nvPicPr>
        <p:blipFill>
          <a:blip r:embed="rId3"/>
          <a:stretch>
            <a:fillRect/>
          </a:stretch>
        </p:blipFill>
        <p:spPr>
          <a:xfrm>
            <a:off x="1688400" y="1715400"/>
            <a:ext cx="2905200" cy="2899200"/>
          </a:xfrm>
          <a:prstGeom prst="rect">
            <a:avLst/>
          </a:prstGeom>
        </p:spPr>
      </p:pic>
    </p:spTree>
    <p:extLst>
      <p:ext uri="{BB962C8B-B14F-4D97-AF65-F5344CB8AC3E}">
        <p14:creationId xmlns:p14="http://schemas.microsoft.com/office/powerpoint/2010/main" val="235154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38B9-2F11-177F-1162-9CEB06B48CC3}"/>
              </a:ext>
            </a:extLst>
          </p:cNvPr>
          <p:cNvSpPr>
            <a:spLocks noGrp="1"/>
          </p:cNvSpPr>
          <p:nvPr>
            <p:ph type="title"/>
          </p:nvPr>
        </p:nvSpPr>
        <p:spPr/>
        <p:txBody>
          <a:bodyPr/>
          <a:lstStyle/>
          <a:p>
            <a:r>
              <a:rPr lang="en-US" dirty="0"/>
              <a:t>Groundwork</a:t>
            </a:r>
          </a:p>
        </p:txBody>
      </p:sp>
      <p:sp>
        <p:nvSpPr>
          <p:cNvPr id="3" name="Text Placeholder 2">
            <a:extLst>
              <a:ext uri="{FF2B5EF4-FFF2-40B4-BE49-F238E27FC236}">
                <a16:creationId xmlns:a16="http://schemas.microsoft.com/office/drawing/2014/main" id="{525FF806-6973-9555-7596-B1C16E9F14C9}"/>
              </a:ext>
            </a:extLst>
          </p:cNvPr>
          <p:cNvSpPr>
            <a:spLocks noGrp="1"/>
          </p:cNvSpPr>
          <p:nvPr>
            <p:ph type="body" sz="quarter" idx="13"/>
          </p:nvPr>
        </p:nvSpPr>
        <p:spPr/>
        <p:txBody>
          <a:bodyPr/>
          <a:lstStyle/>
          <a:p>
            <a:r>
              <a:rPr lang="en-US" dirty="0">
                <a:latin typeface="Noto IKEA Latin"/>
              </a:rPr>
              <a:t>Cognitive overload</a:t>
            </a:r>
          </a:p>
          <a:p>
            <a:r>
              <a:rPr lang="en-US" dirty="0">
                <a:latin typeface="Noto IKEA Latin"/>
              </a:rPr>
              <a:t>Documentational debt </a:t>
            </a:r>
          </a:p>
          <a:p>
            <a:r>
              <a:rPr lang="en-US" dirty="0">
                <a:latin typeface="Noto IKEA Latin"/>
              </a:rPr>
              <a:t>Technical debt</a:t>
            </a:r>
            <a:endParaRPr lang="en-US" dirty="0"/>
          </a:p>
          <a:p>
            <a:endParaRPr lang="en-US" dirty="0"/>
          </a:p>
        </p:txBody>
      </p:sp>
      <p:sp>
        <p:nvSpPr>
          <p:cNvPr id="4" name="Footer Placeholder 3">
            <a:extLst>
              <a:ext uri="{FF2B5EF4-FFF2-40B4-BE49-F238E27FC236}">
                <a16:creationId xmlns:a16="http://schemas.microsoft.com/office/drawing/2014/main" id="{25496435-B57E-9F5A-0F1F-660EC4C7DA68}"/>
              </a:ext>
            </a:extLst>
          </p:cNvPr>
          <p:cNvSpPr>
            <a:spLocks noGrp="1"/>
          </p:cNvSpPr>
          <p:nvPr>
            <p:ph type="ftr" sz="quarter" idx="15"/>
          </p:nvPr>
        </p:nvSpPr>
        <p:spPr/>
        <p:txBody>
          <a:bodyPr/>
          <a:lstStyle/>
          <a:p>
            <a:endParaRPr lang="en-GB" noProof="0"/>
          </a:p>
        </p:txBody>
      </p:sp>
    </p:spTree>
    <p:extLst>
      <p:ext uri="{BB962C8B-B14F-4D97-AF65-F5344CB8AC3E}">
        <p14:creationId xmlns:p14="http://schemas.microsoft.com/office/powerpoint/2010/main" val="3136214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E003B377-C33F-8F70-52FC-155F210E55E8}"/>
              </a:ext>
            </a:extLst>
          </p:cNvPr>
          <p:cNvPicPr>
            <a:picLocks noChangeAspect="1"/>
          </p:cNvPicPr>
          <p:nvPr/>
        </p:nvPicPr>
        <p:blipFill>
          <a:blip r:embed="rId3"/>
          <a:stretch>
            <a:fillRect/>
          </a:stretch>
        </p:blipFill>
        <p:spPr>
          <a:xfrm>
            <a:off x="0" y="670710"/>
            <a:ext cx="6062176" cy="5516579"/>
          </a:xfrm>
          <a:prstGeom prst="rect">
            <a:avLst/>
          </a:prstGeom>
          <a:noFill/>
        </p:spPr>
      </p:pic>
      <p:sp>
        <p:nvSpPr>
          <p:cNvPr id="2" name="Title 1">
            <a:extLst>
              <a:ext uri="{FF2B5EF4-FFF2-40B4-BE49-F238E27FC236}">
                <a16:creationId xmlns:a16="http://schemas.microsoft.com/office/drawing/2014/main" id="{756298FF-4DA3-A5EC-B076-7DEE4ECA86A2}"/>
              </a:ext>
            </a:extLst>
          </p:cNvPr>
          <p:cNvSpPr>
            <a:spLocks noGrp="1"/>
          </p:cNvSpPr>
          <p:nvPr>
            <p:ph type="title"/>
          </p:nvPr>
        </p:nvSpPr>
        <p:spPr>
          <a:xfrm>
            <a:off x="6677081" y="838800"/>
            <a:ext cx="4824771" cy="1728787"/>
          </a:xfrm>
        </p:spPr>
        <p:txBody>
          <a:bodyPr anchor="t">
            <a:normAutofit/>
          </a:bodyPr>
          <a:lstStyle/>
          <a:p>
            <a:r>
              <a:rPr lang="en-US"/>
              <a:t>Do we even know what we are talking about?</a:t>
            </a:r>
            <a:endParaRPr lang="en-US" dirty="0"/>
          </a:p>
        </p:txBody>
      </p:sp>
      <p:sp>
        <p:nvSpPr>
          <p:cNvPr id="10" name="Footer Placeholder 3">
            <a:extLst>
              <a:ext uri="{FF2B5EF4-FFF2-40B4-BE49-F238E27FC236}">
                <a16:creationId xmlns:a16="http://schemas.microsoft.com/office/drawing/2014/main" id="{39575BF9-B816-4949-3762-8246757DAB7D}"/>
              </a:ext>
            </a:extLst>
          </p:cNvPr>
          <p:cNvSpPr>
            <a:spLocks noGrp="1"/>
          </p:cNvSpPr>
          <p:nvPr>
            <p:ph type="ftr" sz="quarter" idx="16"/>
          </p:nvPr>
        </p:nvSpPr>
        <p:spPr>
          <a:xfrm>
            <a:off x="838200" y="6381327"/>
            <a:ext cx="5257800" cy="293119"/>
          </a:xfrm>
        </p:spPr>
        <p:txBody>
          <a:bodyPr/>
          <a:lstStyle/>
          <a:p>
            <a:endParaRPr lang="en-GB" noProof="0"/>
          </a:p>
        </p:txBody>
      </p:sp>
      <p:sp>
        <p:nvSpPr>
          <p:cNvPr id="3" name="Text Placeholder 2">
            <a:extLst>
              <a:ext uri="{FF2B5EF4-FFF2-40B4-BE49-F238E27FC236}">
                <a16:creationId xmlns:a16="http://schemas.microsoft.com/office/drawing/2014/main" id="{59EFBFB4-C3F4-8546-BB2A-A811D68B7F6B}"/>
              </a:ext>
            </a:extLst>
          </p:cNvPr>
          <p:cNvSpPr>
            <a:spLocks noGrp="1"/>
          </p:cNvSpPr>
          <p:nvPr>
            <p:ph type="body" sz="quarter" idx="18"/>
          </p:nvPr>
        </p:nvSpPr>
        <p:spPr>
          <a:xfrm>
            <a:off x="6649803" y="2848213"/>
            <a:ext cx="4825752" cy="3168649"/>
          </a:xfrm>
        </p:spPr>
        <p:txBody>
          <a:bodyPr anchor="t">
            <a:normAutofit/>
          </a:bodyPr>
          <a:lstStyle/>
          <a:p>
            <a:pPr marL="342900" indent="-342900">
              <a:buChar char="•"/>
            </a:pPr>
            <a:r>
              <a:rPr lang="en-US" sz="2400" dirty="0">
                <a:latin typeface="Noto IKEA Latin"/>
              </a:rPr>
              <a:t>Don't assume a common understanding of concepts.</a:t>
            </a:r>
            <a:endParaRPr lang="en-US" dirty="0"/>
          </a:p>
          <a:p>
            <a:pPr marL="342900" indent="-342900">
              <a:buChar char="•"/>
            </a:pPr>
            <a:r>
              <a:rPr lang="en-US" sz="2400" dirty="0">
                <a:latin typeface="Noto IKEA Latin"/>
              </a:rPr>
              <a:t>Don't be afraid to ask trivial questions.</a:t>
            </a:r>
          </a:p>
        </p:txBody>
      </p:sp>
    </p:spTree>
    <p:extLst>
      <p:ext uri="{BB962C8B-B14F-4D97-AF65-F5344CB8AC3E}">
        <p14:creationId xmlns:p14="http://schemas.microsoft.com/office/powerpoint/2010/main" val="65339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E74B-4687-1FE0-83C3-16A5CCFDE715}"/>
              </a:ext>
            </a:extLst>
          </p:cNvPr>
          <p:cNvSpPr>
            <a:spLocks noGrp="1"/>
          </p:cNvSpPr>
          <p:nvPr>
            <p:ph type="title"/>
          </p:nvPr>
        </p:nvSpPr>
        <p:spPr/>
        <p:txBody>
          <a:bodyPr/>
          <a:lstStyle/>
          <a:p>
            <a:r>
              <a:rPr lang="en-US" dirty="0">
                <a:latin typeface="Noto IKEA Latin"/>
              </a:rPr>
              <a:t>Are we understood?</a:t>
            </a:r>
            <a:endParaRPr lang="en-US" dirty="0"/>
          </a:p>
        </p:txBody>
      </p:sp>
      <p:sp>
        <p:nvSpPr>
          <p:cNvPr id="3" name="Text Placeholder 2">
            <a:extLst>
              <a:ext uri="{FF2B5EF4-FFF2-40B4-BE49-F238E27FC236}">
                <a16:creationId xmlns:a16="http://schemas.microsoft.com/office/drawing/2014/main" id="{41A35E8D-AEA7-D6C6-FB30-4543CB642939}"/>
              </a:ext>
            </a:extLst>
          </p:cNvPr>
          <p:cNvSpPr>
            <a:spLocks noGrp="1"/>
          </p:cNvSpPr>
          <p:nvPr>
            <p:ph type="body" sz="quarter" idx="13"/>
          </p:nvPr>
        </p:nvSpPr>
        <p:spPr/>
        <p:txBody>
          <a:bodyPr/>
          <a:lstStyle/>
          <a:p>
            <a:r>
              <a:rPr lang="en-US" dirty="0">
                <a:latin typeface="Noto IKEA Latin"/>
              </a:rPr>
              <a:t>Language barriers</a:t>
            </a:r>
            <a:endParaRPr lang="en-US"/>
          </a:p>
          <a:p>
            <a:r>
              <a:rPr lang="en-US" dirty="0">
                <a:latin typeface="Noto IKEA Latin"/>
              </a:rPr>
              <a:t>Modal Verbs</a:t>
            </a:r>
          </a:p>
          <a:p>
            <a:r>
              <a:rPr lang="en-US" dirty="0">
                <a:latin typeface="Noto IKEA Latin"/>
              </a:rPr>
              <a:t>Vocabulary != Authority</a:t>
            </a:r>
          </a:p>
          <a:p>
            <a:endParaRPr lang="en-US" dirty="0">
              <a:latin typeface="Noto IKEA Latin"/>
            </a:endParaRPr>
          </a:p>
        </p:txBody>
      </p:sp>
      <p:sp>
        <p:nvSpPr>
          <p:cNvPr id="4" name="Footer Placeholder 3">
            <a:extLst>
              <a:ext uri="{FF2B5EF4-FFF2-40B4-BE49-F238E27FC236}">
                <a16:creationId xmlns:a16="http://schemas.microsoft.com/office/drawing/2014/main" id="{A9B247E5-615E-3D9A-0C21-62EBD42F737E}"/>
              </a:ext>
            </a:extLst>
          </p:cNvPr>
          <p:cNvSpPr>
            <a:spLocks noGrp="1"/>
          </p:cNvSpPr>
          <p:nvPr>
            <p:ph type="ftr" sz="quarter" idx="15"/>
          </p:nvPr>
        </p:nvSpPr>
        <p:spPr/>
        <p:txBody>
          <a:bodyPr/>
          <a:lstStyle/>
          <a:p>
            <a:endParaRPr lang="en-GB" noProof="0"/>
          </a:p>
        </p:txBody>
      </p:sp>
      <p:pic>
        <p:nvPicPr>
          <p:cNvPr id="5" name="Picture 5">
            <a:extLst>
              <a:ext uri="{FF2B5EF4-FFF2-40B4-BE49-F238E27FC236}">
                <a16:creationId xmlns:a16="http://schemas.microsoft.com/office/drawing/2014/main" id="{5383B584-C501-2156-7094-B39692CC62BC}"/>
              </a:ext>
            </a:extLst>
          </p:cNvPr>
          <p:cNvPicPr>
            <a:picLocks noChangeAspect="1"/>
          </p:cNvPicPr>
          <p:nvPr/>
        </p:nvPicPr>
        <p:blipFill>
          <a:blip r:embed="rId3"/>
          <a:stretch>
            <a:fillRect/>
          </a:stretch>
        </p:blipFill>
        <p:spPr>
          <a:xfrm>
            <a:off x="7058781" y="2208829"/>
            <a:ext cx="3940628" cy="2948340"/>
          </a:xfrm>
          <a:prstGeom prst="rect">
            <a:avLst/>
          </a:prstGeom>
        </p:spPr>
      </p:pic>
    </p:spTree>
    <p:extLst>
      <p:ext uri="{BB962C8B-B14F-4D97-AF65-F5344CB8AC3E}">
        <p14:creationId xmlns:p14="http://schemas.microsoft.com/office/powerpoint/2010/main" val="566029431"/>
      </p:ext>
    </p:extLst>
  </p:cSld>
  <p:clrMapOvr>
    <a:masterClrMapping/>
  </p:clrMapOvr>
</p:sld>
</file>

<file path=ppt/theme/theme1.xml><?xml version="1.0" encoding="utf-8"?>
<a:theme xmlns:a="http://schemas.openxmlformats.org/drawingml/2006/main" name="IKEA Theme">
  <a:themeElements>
    <a:clrScheme name="Custom 2">
      <a:dk1>
        <a:srgbClr val="000000"/>
      </a:dk1>
      <a:lt1>
        <a:srgbClr val="FFFFFF"/>
      </a:lt1>
      <a:dk2>
        <a:srgbClr val="585958"/>
      </a:dk2>
      <a:lt2>
        <a:srgbClr val="E3E4E2"/>
      </a:lt2>
      <a:accent1>
        <a:srgbClr val="005A9B"/>
      </a:accent1>
      <a:accent2>
        <a:srgbClr val="FFE512"/>
      </a:accent2>
      <a:accent3>
        <a:srgbClr val="DA3D2A"/>
      </a:accent3>
      <a:accent4>
        <a:srgbClr val="84BE41"/>
      </a:accent4>
      <a:accent5>
        <a:srgbClr val="BFC0BE"/>
      </a:accent5>
      <a:accent6>
        <a:srgbClr val="898A89"/>
      </a:accent6>
      <a:hlink>
        <a:srgbClr val="005B9C"/>
      </a:hlink>
      <a:folHlink>
        <a:srgbClr val="002F54"/>
      </a:folHlink>
    </a:clrScheme>
    <a:fontScheme name="IKEA">
      <a:majorFont>
        <a:latin typeface="Noto IKEA Latin"/>
        <a:ea typeface=""/>
        <a:cs typeface=""/>
      </a:majorFont>
      <a:minorFont>
        <a:latin typeface="Noto IKEA Lati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sic_template_IKEA  -  Read-Only" id="{C995A1C4-F81E-40B2-BE3E-9F67545DAAFB}" vid="{B59ED227-E59A-45F9-9570-41D3D8672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1F9895B15FB041970337D354E4817C" ma:contentTypeVersion="5" ma:contentTypeDescription="Create a new document." ma:contentTypeScope="" ma:versionID="15035f3f3e36142786db762ad3223ad4">
  <xsd:schema xmlns:xsd="http://www.w3.org/2001/XMLSchema" xmlns:xs="http://www.w3.org/2001/XMLSchema" xmlns:p="http://schemas.microsoft.com/office/2006/metadata/properties" xmlns:ns2="066d36e2-355e-4b7b-9f70-57d2ef6a240e" targetNamespace="http://schemas.microsoft.com/office/2006/metadata/properties" ma:root="true" ma:fieldsID="9ab67e10a2751e9cc4daa151633ed63c" ns2:_="">
    <xsd:import namespace="066d36e2-355e-4b7b-9f70-57d2ef6a24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d36e2-355e-4b7b-9f70-57d2ef6a24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C6C363-074F-4420-B9BB-836F1B456F6F}">
  <ds:schemaRefs>
    <ds:schemaRef ds:uri="5c365c01-fec9-4c4f-8167-6ab29569a7a3"/>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infopath/2007/PartnerControls"/>
    <ds:schemaRef ds:uri="91a7dc93-778b-4cbb-bdcf-aa42468a5897"/>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4091DDB4-CF9C-4483-8802-490A350ADF2C}">
  <ds:schemaRefs>
    <ds:schemaRef ds:uri="http://schemas.microsoft.com/sharepoint/v3/contenttype/forms"/>
  </ds:schemaRefs>
</ds:datastoreItem>
</file>

<file path=customXml/itemProps3.xml><?xml version="1.0" encoding="utf-8"?>
<ds:datastoreItem xmlns:ds="http://schemas.openxmlformats.org/officeDocument/2006/customXml" ds:itemID="{3DB7B42F-0F4B-4CB5-A357-900C5EEB0C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d36e2-355e-4b7b-9f70-57d2ef6a24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5790</TotalTime>
  <Words>1882</Words>
  <Application>Microsoft Macintosh PowerPoint</Application>
  <PresentationFormat>Bredbild</PresentationFormat>
  <Paragraphs>152</Paragraphs>
  <Slides>19</Slides>
  <Notes>17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Arial</vt:lpstr>
      <vt:lpstr>Calibri</vt:lpstr>
      <vt:lpstr>Noto IKEA Latin</vt:lpstr>
      <vt:lpstr>Noto IKEA Latin Regular</vt:lpstr>
      <vt:lpstr>IKEA Theme</vt:lpstr>
      <vt:lpstr>What we talk about when we talk about Observability Frameworks</vt:lpstr>
      <vt:lpstr>Who am I?</vt:lpstr>
      <vt:lpstr>Trying to be clever with the title.</vt:lpstr>
      <vt:lpstr>The Goal</vt:lpstr>
      <vt:lpstr>Contributors</vt:lpstr>
      <vt:lpstr>The Detractors </vt:lpstr>
      <vt:lpstr>Groundwork</vt:lpstr>
      <vt:lpstr>Do we even know what we are talking about?</vt:lpstr>
      <vt:lpstr>Are we understood?</vt:lpstr>
      <vt:lpstr>How and where do we collaborate?</vt:lpstr>
      <vt:lpstr>Framework</vt:lpstr>
      <vt:lpstr>OpenTelemetry</vt:lpstr>
      <vt:lpstr>What is the minimum viable set of attributes for an atomic unit of observability?</vt:lpstr>
      <vt:lpstr>Data Model</vt:lpstr>
      <vt:lpstr>Standards</vt:lpstr>
      <vt:lpstr>Components</vt:lpstr>
      <vt:lpstr>Examples</vt:lpstr>
      <vt:lpstr>Demos and Labs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creating a presentation</dc:title>
  <dc:creator/>
  <cp:lastModifiedBy>Timothy Mahoney</cp:lastModifiedBy>
  <cp:revision>1477</cp:revision>
  <dcterms:created xsi:type="dcterms:W3CDTF">2023-05-22T11:20:28Z</dcterms:created>
  <dcterms:modified xsi:type="dcterms:W3CDTF">2023-07-02T16:23:25Z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0x010100611F9895B15FB041970337D354E4817C</vt:lpwstr>
  </property>
  <property fmtid="{D5CDD505-2E9C-101B-9397-08002B2CF9AE}" pid="3" name="Order">
    <vt:r8>414400</vt:r8>
  </property>
</Properties>
</file>